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2"/>
    <p:sldMasterId id="2147483685" r:id="rId3"/>
    <p:sldMasterId id="2147483697" r:id="rId4"/>
  </p:sldMasterIdLst>
  <p:notesMasterIdLst>
    <p:notesMasterId r:id="rId10"/>
  </p:notesMasterIdLst>
  <p:sldIdLst>
    <p:sldId id="256" r:id="rId5"/>
    <p:sldId id="257" r:id="rId6"/>
    <p:sldId id="345" r:id="rId7"/>
    <p:sldId id="282" r:id="rId8"/>
    <p:sldId id="344" r:id="rId9"/>
  </p:sldIdLst>
  <p:sldSz cx="12192000" cy="6858000"/>
  <p:notesSz cx="6858000" cy="9144000"/>
  <p:custDataLst>
    <p:tags r:id="rId1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3D5"/>
    <a:srgbClr val="FFCCF9"/>
    <a:srgbClr val="1D1A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 snapToGrid="0" showGuides="1">
      <p:cViewPr varScale="1">
        <p:scale>
          <a:sx n="98" d="100"/>
          <a:sy n="98" d="100"/>
        </p:scale>
        <p:origin x="84" y="7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79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2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gs" Target="tags/tag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3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jpg>
</file>

<file path=ppt/media/image11.jpe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D99657-704A-40A3-9076-7FE11CA1FC2E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5549BA-0742-4C53-8B39-EE67F6D410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3251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5549BA-0742-4C53-8B39-EE67F6D4100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80583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5549BA-0742-4C53-8B39-EE67F6D4100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93547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5549BA-0742-4C53-8B39-EE67F6D4100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3589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5549BA-0742-4C53-8B39-EE67F6D4100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57912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5549BA-0742-4C53-8B39-EE67F6D4100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1315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74D22C-1C9E-4BCA-82E7-DF00845F87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E1C7129-5585-4710-958A-916ADF00F3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3E8FF3B-2681-4E49-A57F-53248D212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22265B1-FC1C-4621-8201-F6C59A916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B6EE568-433E-4BC7-A42A-C3658CB1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3246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55608C-0FFC-43C3-AE4A-DA3835C56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0E1327B-A836-4376-8692-93B212E05D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A2F8AF-927C-4E58-98EE-FE1CA9606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3DF684-840F-4C63-984C-E445B493C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869801-6983-4BEE-9781-A628A58F7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8856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14F49CB-C4DF-4DA3-A0A4-DD598293AA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539E22C-8863-41E1-A808-24E8C59DC5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267764-047B-4976-9428-B2B768F29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6819AD-09B6-4C69-8412-E1C509722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51217F-9F81-4098-9E08-6D31F96C3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02926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25847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752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82753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47650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34663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0049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09779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7098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2D2E1E-1733-4256-B6BC-9B2C23891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A8F0D2-48E7-4F05-8E4E-255BBEB0A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2976AD-3A5C-446F-AB39-72E63D838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81B243-B0C5-428B-8CF1-928847A34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291D08-1775-4044-89B4-1BE78C4FC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83544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30199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25856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872405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99563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C5B805-9FD9-43FB-9F9C-D25ECBC8C2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0A1E299-D226-461D-B19B-7E9ABC39EF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B85026-D4FA-412A-9EC1-CF150C40F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5DF3B-4F4D-4805-97AC-3E042593929F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398AED-C788-4B76-B883-6AEF9F356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CEFE4D-71FE-4410-ABFA-F4C86746E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79376-3CCA-4FB8-8A83-F54F9970C3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45587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A47D67-96E6-4D3C-B524-970918DF8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655C19-CA6D-4F12-96C8-82AA46C22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3DE603-5E97-44EC-818F-0C2275B45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5DF3B-4F4D-4805-97AC-3E042593929F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B855AD-58D1-4431-BA9D-58214DBD1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AAECCA-C6D5-4710-9869-73843DD1D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79376-3CCA-4FB8-8A83-F54F9970C3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549202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AC79BB-04E8-4A82-91C6-F0069EE95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DDBF6F1-50FC-4B5A-95B9-7F2E2030E6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3A333D-81C2-4B02-84CE-AE229E7AB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5DF3B-4F4D-4805-97AC-3E042593929F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71A386-EF63-4AA1-B395-8169BDC26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6EEFDF-61B5-47FB-BCD3-C8648656B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79376-3CCA-4FB8-8A83-F54F9970C3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83321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24C103-D8B8-42DF-8320-D9EF5E15D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4C2428-BD79-489C-804D-741AB4383F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229D52C-95CF-442F-9E84-EAA9A182FA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23908A9-0505-42D9-9123-6906B80E2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5DF3B-4F4D-4805-97AC-3E042593929F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5E70868-6133-4366-864E-A78749927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61CECA3-5D44-47BA-ACC9-0CC3BAB06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79376-3CCA-4FB8-8A83-F54F9970C3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69870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BFF099-7062-4721-8BAB-3B3BB4215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89E007A-6110-4B84-8C53-217195B310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46CC0BA-DA40-4CEB-B5C6-008EF1F917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3223E8-D0D2-45EE-8729-4D1AEF7962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7791F99-8423-4FFC-9650-EC613F0E2D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6E4F32E-A0B7-4DA2-8B90-3C1D20D1C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5DF3B-4F4D-4805-97AC-3E042593929F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49806EF-E9B7-4387-A571-B68BDA192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A901FAB-026E-470B-8555-CE45BE0E1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79376-3CCA-4FB8-8A83-F54F9970C3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82179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926BBB-9E78-4118-9CF7-F7D4EAAAF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3E8F39F-3FA8-4F07-916E-0D28114D1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5DF3B-4F4D-4805-97AC-3E042593929F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F2D9085-D602-4C9D-BABC-1F85FA190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B1E4645-1188-4C6C-8736-34BD81ED1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79376-3CCA-4FB8-8A83-F54F9970C3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7934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48F636-BA0F-428B-8880-6A4BE78B5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2C4E95A-DA6D-4337-A2EF-845636080A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E8F5D7-5088-44AC-9230-1185710A8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C3F8D4-6133-41BE-B871-DE69AEA52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20A5DB-0FCC-41E4-AA6D-2D05F2244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223818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952A27F-2858-4920-A425-F59C3705D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5DF3B-4F4D-4805-97AC-3E042593929F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6C01B0C-0368-4D61-B6C0-9038CD145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8442C17-8E40-4C52-AB1C-A01C69BB7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79376-3CCA-4FB8-8A83-F54F9970C3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457918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CD2861-FD59-4A8F-B021-E141AA4D7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4AA71D2-3032-47D4-B7CC-DBA114F1F7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88543D9-0727-4133-B9DB-3F242C758B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6085BA0-0826-4C58-B7C8-0C82642D4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5DF3B-4F4D-4805-97AC-3E042593929F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46A6258-7517-4D75-8A87-6FFF3DA5E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0577783-FA7C-4DD1-8FE8-23A43A7E7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79376-3CCA-4FB8-8A83-F54F9970C3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365591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6A646B-147A-48F4-8C1B-4BBC506EB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7AD011D-1776-447A-BD93-AD1DA84FF2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16841EE-440E-4CE2-8664-EB7FE8E52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EFFD81C-8529-409F-A5D3-846A9CC3A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5DF3B-4F4D-4805-97AC-3E042593929F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293F17-88CB-4089-BF2A-C8161A835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08235B-37A0-4988-974D-4F1EACAFE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79376-3CCA-4FB8-8A83-F54F9970C3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363294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B8AAF3-2663-42B3-A438-CE0258ED9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04A3FC6-3647-4BD6-B2F2-A087008704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ABC853-B5CF-44D6-ACFC-EBF140058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5DF3B-4F4D-4805-97AC-3E042593929F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082E5E0-90BA-4A87-89B4-3D12F9D83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27F55E5-121D-47B2-8F1C-4966375D1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79376-3CCA-4FB8-8A83-F54F9970C3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50592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3893BBC-7074-466D-8D30-C1D1BA6F3B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A10FEB6-432C-4CAA-BD1D-559B3A4E57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C517475-B964-4C9A-8788-15ADB5FB4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5DF3B-4F4D-4805-97AC-3E042593929F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D7F560-6593-4DC0-8214-411C0978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B3EAA2-1EBF-461C-A2D6-F75D7951E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79376-3CCA-4FB8-8A83-F54F9970C3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09693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773710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1A9ADEE-1DD0-4B64-827F-03514E0F31A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00800" y="0"/>
            <a:ext cx="5791200" cy="422433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40787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59937DF0-3C93-4C4E-BA38-BE0F2705A0F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598195" y="1"/>
            <a:ext cx="6250905" cy="6857999"/>
          </a:xfrm>
          <a:custGeom>
            <a:avLst/>
            <a:gdLst>
              <a:gd name="connsiteX0" fmla="*/ 1383736 w 6250905"/>
              <a:gd name="connsiteY0" fmla="*/ 2536370 h 6857999"/>
              <a:gd name="connsiteX1" fmla="*/ 1678670 w 6250905"/>
              <a:gd name="connsiteY1" fmla="*/ 2536370 h 6857999"/>
              <a:gd name="connsiteX2" fmla="*/ 1678670 w 6250905"/>
              <a:gd name="connsiteY2" fmla="*/ 6857999 h 6857999"/>
              <a:gd name="connsiteX3" fmla="*/ 1383736 w 6250905"/>
              <a:gd name="connsiteY3" fmla="*/ 6857999 h 6857999"/>
              <a:gd name="connsiteX4" fmla="*/ 4262533 w 6250905"/>
              <a:gd name="connsiteY4" fmla="*/ 1256023 h 6857999"/>
              <a:gd name="connsiteX5" fmla="*/ 3967829 w 6250905"/>
              <a:gd name="connsiteY5" fmla="*/ 1752809 h 6857999"/>
              <a:gd name="connsiteX6" fmla="*/ 4262533 w 6250905"/>
              <a:gd name="connsiteY6" fmla="*/ 2232754 h 6857999"/>
              <a:gd name="connsiteX7" fmla="*/ 4557236 w 6250905"/>
              <a:gd name="connsiteY7" fmla="*/ 1752809 h 6857999"/>
              <a:gd name="connsiteX8" fmla="*/ 4262533 w 6250905"/>
              <a:gd name="connsiteY8" fmla="*/ 1256023 h 6857999"/>
              <a:gd name="connsiteX9" fmla="*/ 5103667 w 6250905"/>
              <a:gd name="connsiteY9" fmla="*/ 1028680 h 6857999"/>
              <a:gd name="connsiteX10" fmla="*/ 5594137 w 6250905"/>
              <a:gd name="connsiteY10" fmla="*/ 1028680 h 6857999"/>
              <a:gd name="connsiteX11" fmla="*/ 5939362 w 6250905"/>
              <a:gd name="connsiteY11" fmla="*/ 2207494 h 6857999"/>
              <a:gd name="connsiteX12" fmla="*/ 5960412 w 6250905"/>
              <a:gd name="connsiteY12" fmla="*/ 2207494 h 6857999"/>
              <a:gd name="connsiteX13" fmla="*/ 5960412 w 6250905"/>
              <a:gd name="connsiteY13" fmla="*/ 1028680 h 6857999"/>
              <a:gd name="connsiteX14" fmla="*/ 6250905 w 6250905"/>
              <a:gd name="connsiteY14" fmla="*/ 1028680 h 6857999"/>
              <a:gd name="connsiteX15" fmla="*/ 6250905 w 6250905"/>
              <a:gd name="connsiteY15" fmla="*/ 2460097 h 6857999"/>
              <a:gd name="connsiteX16" fmla="*/ 5773065 w 6250905"/>
              <a:gd name="connsiteY16" fmla="*/ 2460097 h 6857999"/>
              <a:gd name="connsiteX17" fmla="*/ 5415211 w 6250905"/>
              <a:gd name="connsiteY17" fmla="*/ 1281283 h 6857999"/>
              <a:gd name="connsiteX18" fmla="*/ 5394160 w 6250905"/>
              <a:gd name="connsiteY18" fmla="*/ 1281283 h 6857999"/>
              <a:gd name="connsiteX19" fmla="*/ 5394160 w 6250905"/>
              <a:gd name="connsiteY19" fmla="*/ 2460097 h 6857999"/>
              <a:gd name="connsiteX20" fmla="*/ 5103667 w 6250905"/>
              <a:gd name="connsiteY20" fmla="*/ 2460097 h 6857999"/>
              <a:gd name="connsiteX21" fmla="*/ 3131991 w 6250905"/>
              <a:gd name="connsiteY21" fmla="*/ 1028680 h 6857999"/>
              <a:gd name="connsiteX22" fmla="*/ 3422485 w 6250905"/>
              <a:gd name="connsiteY22" fmla="*/ 1028680 h 6857999"/>
              <a:gd name="connsiteX23" fmla="*/ 3422485 w 6250905"/>
              <a:gd name="connsiteY23" fmla="*/ 2460097 h 6857999"/>
              <a:gd name="connsiteX24" fmla="*/ 3131991 w 6250905"/>
              <a:gd name="connsiteY24" fmla="*/ 2460097 h 6857999"/>
              <a:gd name="connsiteX25" fmla="*/ 1388917 w 6250905"/>
              <a:gd name="connsiteY25" fmla="*/ 1028680 h 6857999"/>
              <a:gd name="connsiteX26" fmla="*/ 1679410 w 6250905"/>
              <a:gd name="connsiteY26" fmla="*/ 1028680 h 6857999"/>
              <a:gd name="connsiteX27" fmla="*/ 1679410 w 6250905"/>
              <a:gd name="connsiteY27" fmla="*/ 2460097 h 6857999"/>
              <a:gd name="connsiteX28" fmla="*/ 1388917 w 6250905"/>
              <a:gd name="connsiteY28" fmla="*/ 2460097 h 6857999"/>
              <a:gd name="connsiteX29" fmla="*/ 0 w 6250905"/>
              <a:gd name="connsiteY29" fmla="*/ 1028680 h 6857999"/>
              <a:gd name="connsiteX30" fmla="*/ 305228 w 6250905"/>
              <a:gd name="connsiteY30" fmla="*/ 1028680 h 6857999"/>
              <a:gd name="connsiteX31" fmla="*/ 553621 w 6250905"/>
              <a:gd name="connsiteY31" fmla="*/ 2207494 h 6857999"/>
              <a:gd name="connsiteX32" fmla="*/ 648348 w 6250905"/>
              <a:gd name="connsiteY32" fmla="*/ 2207494 h 6857999"/>
              <a:gd name="connsiteX33" fmla="*/ 896740 w 6250905"/>
              <a:gd name="connsiteY33" fmla="*/ 1028680 h 6857999"/>
              <a:gd name="connsiteX34" fmla="*/ 1201969 w 6250905"/>
              <a:gd name="connsiteY34" fmla="*/ 1028680 h 6857999"/>
              <a:gd name="connsiteX35" fmla="*/ 869375 w 6250905"/>
              <a:gd name="connsiteY35" fmla="*/ 2460097 h 6857999"/>
              <a:gd name="connsiteX36" fmla="*/ 332594 w 6250905"/>
              <a:gd name="connsiteY36" fmla="*/ 2460097 h 6857999"/>
              <a:gd name="connsiteX37" fmla="*/ 4262533 w 6250905"/>
              <a:gd name="connsiteY37" fmla="*/ 1003420 h 6857999"/>
              <a:gd name="connsiteX38" fmla="*/ 4856150 w 6250905"/>
              <a:gd name="connsiteY38" fmla="*/ 1752809 h 6857999"/>
              <a:gd name="connsiteX39" fmla="*/ 4262533 w 6250905"/>
              <a:gd name="connsiteY39" fmla="*/ 2485357 h 6857999"/>
              <a:gd name="connsiteX40" fmla="*/ 3668916 w 6250905"/>
              <a:gd name="connsiteY40" fmla="*/ 1752809 h 6857999"/>
              <a:gd name="connsiteX41" fmla="*/ 4262533 w 6250905"/>
              <a:gd name="connsiteY41" fmla="*/ 1003420 h 6857999"/>
              <a:gd name="connsiteX42" fmla="*/ 2399472 w 6250905"/>
              <a:gd name="connsiteY42" fmla="*/ 1003420 h 6857999"/>
              <a:gd name="connsiteX43" fmla="*/ 2870997 w 6250905"/>
              <a:gd name="connsiteY43" fmla="*/ 1060255 h 6857999"/>
              <a:gd name="connsiteX44" fmla="*/ 2847842 w 6250905"/>
              <a:gd name="connsiteY44" fmla="*/ 1289703 h 6857999"/>
              <a:gd name="connsiteX45" fmla="*/ 2428942 w 6250905"/>
              <a:gd name="connsiteY45" fmla="*/ 1256023 h 6857999"/>
              <a:gd name="connsiteX46" fmla="*/ 2199494 w 6250905"/>
              <a:gd name="connsiteY46" fmla="*/ 1407585 h 6857999"/>
              <a:gd name="connsiteX47" fmla="*/ 2496302 w 6250905"/>
              <a:gd name="connsiteY47" fmla="*/ 1605457 h 6857999"/>
              <a:gd name="connsiteX48" fmla="*/ 2900467 w 6250905"/>
              <a:gd name="connsiteY48" fmla="*/ 2028567 h 6857999"/>
              <a:gd name="connsiteX49" fmla="*/ 2405786 w 6250905"/>
              <a:gd name="connsiteY49" fmla="*/ 2485357 h 6857999"/>
              <a:gd name="connsiteX50" fmla="*/ 1927946 w 6250905"/>
              <a:gd name="connsiteY50" fmla="*/ 2420101 h 6857999"/>
              <a:gd name="connsiteX51" fmla="*/ 1957416 w 6250905"/>
              <a:gd name="connsiteY51" fmla="*/ 2194864 h 6857999"/>
              <a:gd name="connsiteX52" fmla="*/ 2388946 w 6250905"/>
              <a:gd name="connsiteY52" fmla="*/ 2232754 h 6857999"/>
              <a:gd name="connsiteX53" fmla="*/ 2612079 w 6250905"/>
              <a:gd name="connsiteY53" fmla="*/ 2047512 h 6857999"/>
              <a:gd name="connsiteX54" fmla="*/ 2355266 w 6250905"/>
              <a:gd name="connsiteY54" fmla="*/ 1860165 h 6857999"/>
              <a:gd name="connsiteX55" fmla="*/ 1911106 w 6250905"/>
              <a:gd name="connsiteY55" fmla="*/ 1428635 h 6857999"/>
              <a:gd name="connsiteX56" fmla="*/ 2399472 w 6250905"/>
              <a:gd name="connsiteY56" fmla="*/ 1003420 h 6857999"/>
              <a:gd name="connsiteX57" fmla="*/ 3123597 w 6250905"/>
              <a:gd name="connsiteY57" fmla="*/ 0 h 6857999"/>
              <a:gd name="connsiteX58" fmla="*/ 3418531 w 6250905"/>
              <a:gd name="connsiteY58" fmla="*/ 0 h 6857999"/>
              <a:gd name="connsiteX59" fmla="*/ 3418531 w 6250905"/>
              <a:gd name="connsiteY59" fmla="*/ 945622 h 6857999"/>
              <a:gd name="connsiteX60" fmla="*/ 3123597 w 6250905"/>
              <a:gd name="connsiteY60" fmla="*/ 945622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6250905" h="6857999">
                <a:moveTo>
                  <a:pt x="1383736" y="2536370"/>
                </a:moveTo>
                <a:lnTo>
                  <a:pt x="1678670" y="2536370"/>
                </a:lnTo>
                <a:lnTo>
                  <a:pt x="1678670" y="6857999"/>
                </a:lnTo>
                <a:lnTo>
                  <a:pt x="1383736" y="6857999"/>
                </a:lnTo>
                <a:close/>
                <a:moveTo>
                  <a:pt x="4262533" y="1256023"/>
                </a:moveTo>
                <a:cubicBezTo>
                  <a:pt x="4026770" y="1256023"/>
                  <a:pt x="3967829" y="1422320"/>
                  <a:pt x="3967829" y="1752809"/>
                </a:cubicBezTo>
                <a:cubicBezTo>
                  <a:pt x="3967829" y="2083298"/>
                  <a:pt x="4026770" y="2232754"/>
                  <a:pt x="4262533" y="2232754"/>
                </a:cubicBezTo>
                <a:cubicBezTo>
                  <a:pt x="4498296" y="2232754"/>
                  <a:pt x="4557236" y="2083298"/>
                  <a:pt x="4557236" y="1752809"/>
                </a:cubicBezTo>
                <a:cubicBezTo>
                  <a:pt x="4557236" y="1422320"/>
                  <a:pt x="4498296" y="1256023"/>
                  <a:pt x="4262533" y="1256023"/>
                </a:cubicBezTo>
                <a:close/>
                <a:moveTo>
                  <a:pt x="5103667" y="1028680"/>
                </a:moveTo>
                <a:lnTo>
                  <a:pt x="5594137" y="1028680"/>
                </a:lnTo>
                <a:lnTo>
                  <a:pt x="5939362" y="2207494"/>
                </a:lnTo>
                <a:lnTo>
                  <a:pt x="5960412" y="2207494"/>
                </a:lnTo>
                <a:lnTo>
                  <a:pt x="5960412" y="1028680"/>
                </a:lnTo>
                <a:lnTo>
                  <a:pt x="6250905" y="1028680"/>
                </a:lnTo>
                <a:lnTo>
                  <a:pt x="6250905" y="2460097"/>
                </a:lnTo>
                <a:lnTo>
                  <a:pt x="5773065" y="2460097"/>
                </a:lnTo>
                <a:lnTo>
                  <a:pt x="5415211" y="1281283"/>
                </a:lnTo>
                <a:lnTo>
                  <a:pt x="5394160" y="1281283"/>
                </a:lnTo>
                <a:lnTo>
                  <a:pt x="5394160" y="2460097"/>
                </a:lnTo>
                <a:lnTo>
                  <a:pt x="5103667" y="2460097"/>
                </a:lnTo>
                <a:close/>
                <a:moveTo>
                  <a:pt x="3131991" y="1028680"/>
                </a:moveTo>
                <a:lnTo>
                  <a:pt x="3422485" y="1028680"/>
                </a:lnTo>
                <a:lnTo>
                  <a:pt x="3422485" y="2460097"/>
                </a:lnTo>
                <a:lnTo>
                  <a:pt x="3131991" y="2460097"/>
                </a:lnTo>
                <a:close/>
                <a:moveTo>
                  <a:pt x="1388917" y="1028680"/>
                </a:moveTo>
                <a:lnTo>
                  <a:pt x="1679410" y="1028680"/>
                </a:lnTo>
                <a:lnTo>
                  <a:pt x="1679410" y="2460097"/>
                </a:lnTo>
                <a:lnTo>
                  <a:pt x="1388917" y="2460097"/>
                </a:lnTo>
                <a:close/>
                <a:moveTo>
                  <a:pt x="0" y="1028680"/>
                </a:moveTo>
                <a:lnTo>
                  <a:pt x="305228" y="1028680"/>
                </a:lnTo>
                <a:lnTo>
                  <a:pt x="553621" y="2207494"/>
                </a:lnTo>
                <a:lnTo>
                  <a:pt x="648348" y="2207494"/>
                </a:lnTo>
                <a:lnTo>
                  <a:pt x="896740" y="1028680"/>
                </a:lnTo>
                <a:lnTo>
                  <a:pt x="1201969" y="1028680"/>
                </a:lnTo>
                <a:lnTo>
                  <a:pt x="869375" y="2460097"/>
                </a:lnTo>
                <a:lnTo>
                  <a:pt x="332594" y="2460097"/>
                </a:lnTo>
                <a:close/>
                <a:moveTo>
                  <a:pt x="4262533" y="1003420"/>
                </a:moveTo>
                <a:cubicBezTo>
                  <a:pt x="4713008" y="1003420"/>
                  <a:pt x="4856150" y="1268653"/>
                  <a:pt x="4856150" y="1752809"/>
                </a:cubicBezTo>
                <a:cubicBezTo>
                  <a:pt x="4856150" y="2236964"/>
                  <a:pt x="4713008" y="2485357"/>
                  <a:pt x="4262533" y="2485357"/>
                </a:cubicBezTo>
                <a:cubicBezTo>
                  <a:pt x="3812057" y="2485357"/>
                  <a:pt x="3668916" y="2236964"/>
                  <a:pt x="3668916" y="1752809"/>
                </a:cubicBezTo>
                <a:cubicBezTo>
                  <a:pt x="3668916" y="1268653"/>
                  <a:pt x="3812057" y="1003420"/>
                  <a:pt x="4262533" y="1003420"/>
                </a:cubicBezTo>
                <a:close/>
                <a:moveTo>
                  <a:pt x="2399472" y="1003420"/>
                </a:moveTo>
                <a:cubicBezTo>
                  <a:pt x="2591028" y="1003420"/>
                  <a:pt x="2870997" y="1060255"/>
                  <a:pt x="2870997" y="1060255"/>
                </a:cubicBezTo>
                <a:lnTo>
                  <a:pt x="2847842" y="1289703"/>
                </a:lnTo>
                <a:cubicBezTo>
                  <a:pt x="2847842" y="1289703"/>
                  <a:pt x="2551033" y="1256023"/>
                  <a:pt x="2428942" y="1256023"/>
                </a:cubicBezTo>
                <a:cubicBezTo>
                  <a:pt x="2273170" y="1256023"/>
                  <a:pt x="2199494" y="1312858"/>
                  <a:pt x="2199494" y="1407585"/>
                </a:cubicBezTo>
                <a:cubicBezTo>
                  <a:pt x="2199494" y="1498101"/>
                  <a:pt x="2256330" y="1529676"/>
                  <a:pt x="2496302" y="1605457"/>
                </a:cubicBezTo>
                <a:cubicBezTo>
                  <a:pt x="2805741" y="1704393"/>
                  <a:pt x="2900467" y="1790699"/>
                  <a:pt x="2900467" y="2028567"/>
                </a:cubicBezTo>
                <a:cubicBezTo>
                  <a:pt x="2900467" y="2340110"/>
                  <a:pt x="2687860" y="2485357"/>
                  <a:pt x="2405786" y="2485357"/>
                </a:cubicBezTo>
                <a:cubicBezTo>
                  <a:pt x="2210019" y="2485357"/>
                  <a:pt x="1927946" y="2420101"/>
                  <a:pt x="1927946" y="2420101"/>
                </a:cubicBezTo>
                <a:lnTo>
                  <a:pt x="1957416" y="2194864"/>
                </a:lnTo>
                <a:cubicBezTo>
                  <a:pt x="1957416" y="2194864"/>
                  <a:pt x="2239490" y="2232754"/>
                  <a:pt x="2388946" y="2232754"/>
                </a:cubicBezTo>
                <a:cubicBezTo>
                  <a:pt x="2544718" y="2232754"/>
                  <a:pt x="2612079" y="2159078"/>
                  <a:pt x="2612079" y="2047512"/>
                </a:cubicBezTo>
                <a:cubicBezTo>
                  <a:pt x="2612079" y="1959101"/>
                  <a:pt x="2561558" y="1919106"/>
                  <a:pt x="2355266" y="1860165"/>
                </a:cubicBezTo>
                <a:cubicBezTo>
                  <a:pt x="2033197" y="1767544"/>
                  <a:pt x="1911106" y="1658083"/>
                  <a:pt x="1911106" y="1428635"/>
                </a:cubicBezTo>
                <a:cubicBezTo>
                  <a:pt x="1911106" y="1131826"/>
                  <a:pt x="2108978" y="1003420"/>
                  <a:pt x="2399472" y="1003420"/>
                </a:cubicBezTo>
                <a:close/>
                <a:moveTo>
                  <a:pt x="3123597" y="0"/>
                </a:moveTo>
                <a:lnTo>
                  <a:pt x="3418531" y="0"/>
                </a:lnTo>
                <a:lnTo>
                  <a:pt x="3418531" y="945622"/>
                </a:lnTo>
                <a:lnTo>
                  <a:pt x="3123597" y="945622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417310084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7736FE-EEF3-43C2-96F9-ED8FA64D15C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790700" y="685800"/>
            <a:ext cx="8610600" cy="5486400"/>
          </a:xfrm>
          <a:prstGeom prst="rect">
            <a:avLst/>
          </a:prstGeom>
          <a:noFill/>
        </p:spPr>
        <p:txBody>
          <a:bodyPr anchor="ctr"/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372208004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62A0457-0EE2-4C93-A8A9-A6CD76125F3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71099" y="1920023"/>
            <a:ext cx="953040" cy="953040"/>
          </a:xfrm>
          <a:custGeom>
            <a:avLst/>
            <a:gdLst>
              <a:gd name="connsiteX0" fmla="*/ 476520 w 953040"/>
              <a:gd name="connsiteY0" fmla="*/ 0 h 953040"/>
              <a:gd name="connsiteX1" fmla="*/ 953040 w 953040"/>
              <a:gd name="connsiteY1" fmla="*/ 476520 h 953040"/>
              <a:gd name="connsiteX2" fmla="*/ 476520 w 953040"/>
              <a:gd name="connsiteY2" fmla="*/ 953040 h 953040"/>
              <a:gd name="connsiteX3" fmla="*/ 0 w 953040"/>
              <a:gd name="connsiteY3" fmla="*/ 476520 h 953040"/>
              <a:gd name="connsiteX4" fmla="*/ 476520 w 953040"/>
              <a:gd name="connsiteY4" fmla="*/ 0 h 95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3040" h="953040">
                <a:moveTo>
                  <a:pt x="476520" y="0"/>
                </a:moveTo>
                <a:cubicBezTo>
                  <a:pt x="739695" y="0"/>
                  <a:pt x="953040" y="213345"/>
                  <a:pt x="953040" y="476520"/>
                </a:cubicBezTo>
                <a:cubicBezTo>
                  <a:pt x="953040" y="739695"/>
                  <a:pt x="739695" y="953040"/>
                  <a:pt x="476520" y="953040"/>
                </a:cubicBezTo>
                <a:cubicBezTo>
                  <a:pt x="213345" y="953040"/>
                  <a:pt x="0" y="739695"/>
                  <a:pt x="0" y="476520"/>
                </a:cubicBezTo>
                <a:cubicBezTo>
                  <a:pt x="0" y="213345"/>
                  <a:pt x="213345" y="0"/>
                  <a:pt x="47652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3396AE7-B5CC-4394-8DF4-FBDD38E2C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00665" y="1920023"/>
            <a:ext cx="953040" cy="953040"/>
          </a:xfrm>
          <a:custGeom>
            <a:avLst/>
            <a:gdLst>
              <a:gd name="connsiteX0" fmla="*/ 476520 w 953040"/>
              <a:gd name="connsiteY0" fmla="*/ 0 h 953040"/>
              <a:gd name="connsiteX1" fmla="*/ 953040 w 953040"/>
              <a:gd name="connsiteY1" fmla="*/ 476520 h 953040"/>
              <a:gd name="connsiteX2" fmla="*/ 476520 w 953040"/>
              <a:gd name="connsiteY2" fmla="*/ 953040 h 953040"/>
              <a:gd name="connsiteX3" fmla="*/ 0 w 953040"/>
              <a:gd name="connsiteY3" fmla="*/ 476520 h 953040"/>
              <a:gd name="connsiteX4" fmla="*/ 476520 w 953040"/>
              <a:gd name="connsiteY4" fmla="*/ 0 h 95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3040" h="953040">
                <a:moveTo>
                  <a:pt x="476520" y="0"/>
                </a:moveTo>
                <a:cubicBezTo>
                  <a:pt x="739695" y="0"/>
                  <a:pt x="953040" y="213345"/>
                  <a:pt x="953040" y="476520"/>
                </a:cubicBezTo>
                <a:cubicBezTo>
                  <a:pt x="953040" y="739695"/>
                  <a:pt x="739695" y="953040"/>
                  <a:pt x="476520" y="953040"/>
                </a:cubicBezTo>
                <a:cubicBezTo>
                  <a:pt x="213345" y="953040"/>
                  <a:pt x="0" y="739695"/>
                  <a:pt x="0" y="476520"/>
                </a:cubicBezTo>
                <a:cubicBezTo>
                  <a:pt x="0" y="213345"/>
                  <a:pt x="213345" y="0"/>
                  <a:pt x="47652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00286D3-4108-4874-97A6-95092FB786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043110" y="1920023"/>
            <a:ext cx="953040" cy="953040"/>
          </a:xfrm>
          <a:custGeom>
            <a:avLst/>
            <a:gdLst>
              <a:gd name="connsiteX0" fmla="*/ 476520 w 953040"/>
              <a:gd name="connsiteY0" fmla="*/ 0 h 953040"/>
              <a:gd name="connsiteX1" fmla="*/ 953040 w 953040"/>
              <a:gd name="connsiteY1" fmla="*/ 476520 h 953040"/>
              <a:gd name="connsiteX2" fmla="*/ 476520 w 953040"/>
              <a:gd name="connsiteY2" fmla="*/ 953040 h 953040"/>
              <a:gd name="connsiteX3" fmla="*/ 0 w 953040"/>
              <a:gd name="connsiteY3" fmla="*/ 476520 h 953040"/>
              <a:gd name="connsiteX4" fmla="*/ 476520 w 953040"/>
              <a:gd name="connsiteY4" fmla="*/ 0 h 95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3040" h="953040">
                <a:moveTo>
                  <a:pt x="476520" y="0"/>
                </a:moveTo>
                <a:cubicBezTo>
                  <a:pt x="739695" y="0"/>
                  <a:pt x="953040" y="213345"/>
                  <a:pt x="953040" y="476520"/>
                </a:cubicBezTo>
                <a:cubicBezTo>
                  <a:pt x="953040" y="739695"/>
                  <a:pt x="739695" y="953040"/>
                  <a:pt x="476520" y="953040"/>
                </a:cubicBezTo>
                <a:cubicBezTo>
                  <a:pt x="213345" y="953040"/>
                  <a:pt x="0" y="739695"/>
                  <a:pt x="0" y="476520"/>
                </a:cubicBezTo>
                <a:cubicBezTo>
                  <a:pt x="0" y="213345"/>
                  <a:pt x="213345" y="0"/>
                  <a:pt x="47652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099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BE182F-5278-4BD1-A917-B04FB368F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9A5228-11EF-4E3F-9CE2-9623097729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24C81BE-D81A-4F5A-8667-C7458F0FEE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24F956-0A1C-4287-8FBB-7AE6AC7FF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A48BC6C-E772-4DC6-AC5C-DD1CB866B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0D66716-9863-4564-855D-603B7E777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818142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AA7F281-F15D-4C87-9AE5-4EFE3DF122C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08100" y="1873250"/>
            <a:ext cx="5613400" cy="31115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04323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3289CB7-C8A5-478E-B7C2-CFC27849179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65393" y="972456"/>
            <a:ext cx="2782378" cy="3166473"/>
          </a:xfrm>
          <a:custGeom>
            <a:avLst/>
            <a:gdLst>
              <a:gd name="connsiteX0" fmla="*/ 0 w 2564663"/>
              <a:gd name="connsiteY0" fmla="*/ 0 h 4296228"/>
              <a:gd name="connsiteX1" fmla="*/ 2564663 w 2564663"/>
              <a:gd name="connsiteY1" fmla="*/ 0 h 4296228"/>
              <a:gd name="connsiteX2" fmla="*/ 2564663 w 2564663"/>
              <a:gd name="connsiteY2" fmla="*/ 4296228 h 4296228"/>
              <a:gd name="connsiteX3" fmla="*/ 0 w 2564663"/>
              <a:gd name="connsiteY3" fmla="*/ 4296228 h 4296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4663" h="4296228">
                <a:moveTo>
                  <a:pt x="0" y="0"/>
                </a:moveTo>
                <a:lnTo>
                  <a:pt x="2564663" y="0"/>
                </a:lnTo>
                <a:lnTo>
                  <a:pt x="2564663" y="4296228"/>
                </a:lnTo>
                <a:lnTo>
                  <a:pt x="0" y="429622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49293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F32504F-3211-46CB-AB8C-D9A6154379F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16032" y="1917501"/>
            <a:ext cx="2767007" cy="2606926"/>
          </a:xfrm>
          <a:custGeom>
            <a:avLst/>
            <a:gdLst>
              <a:gd name="connsiteX0" fmla="*/ 0 w 2767007"/>
              <a:gd name="connsiteY0" fmla="*/ 0 h 2606926"/>
              <a:gd name="connsiteX1" fmla="*/ 2767007 w 2767007"/>
              <a:gd name="connsiteY1" fmla="*/ 0 h 2606926"/>
              <a:gd name="connsiteX2" fmla="*/ 2767007 w 2767007"/>
              <a:gd name="connsiteY2" fmla="*/ 2606926 h 2606926"/>
              <a:gd name="connsiteX3" fmla="*/ 0 w 2767007"/>
              <a:gd name="connsiteY3" fmla="*/ 2606926 h 2606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67007" h="2606926">
                <a:moveTo>
                  <a:pt x="0" y="0"/>
                </a:moveTo>
                <a:lnTo>
                  <a:pt x="2767007" y="0"/>
                </a:lnTo>
                <a:lnTo>
                  <a:pt x="2767007" y="2606926"/>
                </a:lnTo>
                <a:lnTo>
                  <a:pt x="0" y="260692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9304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FF50B3-EDE7-460B-BBDF-86F0E9BD38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Freeform 7">
            <a:extLst>
              <a:ext uri="{FF2B5EF4-FFF2-40B4-BE49-F238E27FC236}">
                <a16:creationId xmlns:a16="http://schemas.microsoft.com/office/drawing/2014/main" id="{7D22FF64-5274-447E-9F29-D9EFBF123CE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25782" y="1023831"/>
            <a:ext cx="4539372" cy="4697294"/>
          </a:xfrm>
          <a:custGeom>
            <a:avLst/>
            <a:gdLst>
              <a:gd name="connsiteX0" fmla="*/ 2767427 w 4539372"/>
              <a:gd name="connsiteY0" fmla="*/ 109 h 4697294"/>
              <a:gd name="connsiteX1" fmla="*/ 2918429 w 4539372"/>
              <a:gd name="connsiteY1" fmla="*/ 38997 h 4697294"/>
              <a:gd name="connsiteX2" fmla="*/ 4504599 w 4539372"/>
              <a:gd name="connsiteY2" fmla="*/ 437735 h 4697294"/>
              <a:gd name="connsiteX3" fmla="*/ 4104550 w 4539372"/>
              <a:gd name="connsiteY3" fmla="*/ 1367368 h 4697294"/>
              <a:gd name="connsiteX4" fmla="*/ 2181105 w 4539372"/>
              <a:gd name="connsiteY4" fmla="*/ 4546601 h 4697294"/>
              <a:gd name="connsiteX5" fmla="*/ 1257821 w 4539372"/>
              <a:gd name="connsiteY5" fmla="*/ 4448177 h 4697294"/>
              <a:gd name="connsiteX6" fmla="*/ 230451 w 4539372"/>
              <a:gd name="connsiteY6" fmla="*/ 4068488 h 4697294"/>
              <a:gd name="connsiteX7" fmla="*/ 62176 w 4539372"/>
              <a:gd name="connsiteY7" fmla="*/ 3678607 h 4697294"/>
              <a:gd name="connsiteX8" fmla="*/ 2388847 w 4539372"/>
              <a:gd name="connsiteY8" fmla="*/ 277121 h 4697294"/>
              <a:gd name="connsiteX9" fmla="*/ 2767427 w 4539372"/>
              <a:gd name="connsiteY9" fmla="*/ 109 h 4697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39372" h="4697294">
                <a:moveTo>
                  <a:pt x="2767427" y="109"/>
                </a:moveTo>
                <a:cubicBezTo>
                  <a:pt x="2817547" y="-1278"/>
                  <a:pt x="2868499" y="10547"/>
                  <a:pt x="2918429" y="38997"/>
                </a:cubicBezTo>
                <a:cubicBezTo>
                  <a:pt x="4076862" y="313726"/>
                  <a:pt x="4089117" y="343979"/>
                  <a:pt x="4504599" y="437735"/>
                </a:cubicBezTo>
                <a:cubicBezTo>
                  <a:pt x="4666221" y="551535"/>
                  <a:pt x="4218350" y="1167646"/>
                  <a:pt x="4104550" y="1367368"/>
                </a:cubicBezTo>
                <a:lnTo>
                  <a:pt x="2181105" y="4546601"/>
                </a:lnTo>
                <a:cubicBezTo>
                  <a:pt x="2067305" y="4886023"/>
                  <a:pt x="1457542" y="4561977"/>
                  <a:pt x="1257821" y="4448177"/>
                </a:cubicBezTo>
                <a:lnTo>
                  <a:pt x="230451" y="4068488"/>
                </a:lnTo>
                <a:cubicBezTo>
                  <a:pt x="-16896" y="3992789"/>
                  <a:pt x="-51624" y="3878329"/>
                  <a:pt x="62176" y="3678607"/>
                </a:cubicBezTo>
                <a:lnTo>
                  <a:pt x="2388847" y="277121"/>
                </a:lnTo>
                <a:cubicBezTo>
                  <a:pt x="2474197" y="127329"/>
                  <a:pt x="2617068" y="4268"/>
                  <a:pt x="2767427" y="10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344144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8DB2C3-E838-4EDA-B17B-214B744FA2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576" y="777289"/>
            <a:ext cx="5203862" cy="3360312"/>
          </a:xfrm>
          <a:prstGeom prst="rect">
            <a:avLst/>
          </a:prstGeom>
          <a:noFill/>
        </p:spPr>
      </p:pic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2EF6047E-F8BF-4650-8BE5-4605524F22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29690" y="354996"/>
            <a:ext cx="1901952" cy="3931920"/>
          </a:xfrm>
          <a:prstGeom prst="rect">
            <a:avLst/>
          </a:prstGeom>
          <a:noFill/>
          <a:effectLst/>
          <a:scene3d>
            <a:camera prst="orthographicFront">
              <a:rot lat="2400000" lon="2400000" rev="3630000"/>
            </a:camera>
            <a:lightRig rig="threePt" dir="t"/>
          </a:scene3d>
          <a:sp3d/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Image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1DEEA6-2675-4BF1-A865-BF318B836E5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5878" y="-103186"/>
            <a:ext cx="5203862" cy="3360312"/>
          </a:xfrm>
          <a:prstGeom prst="rect">
            <a:avLst/>
          </a:prstGeom>
          <a:noFill/>
        </p:spPr>
      </p:pic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D4484D8-C853-42BF-B041-7830F6B02B9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07992" y="-525479"/>
            <a:ext cx="1901952" cy="3931920"/>
          </a:xfrm>
          <a:prstGeom prst="rect">
            <a:avLst/>
          </a:prstGeom>
          <a:noFill/>
          <a:effectLst/>
          <a:scene3d>
            <a:camera prst="orthographicFront">
              <a:rot lat="2400000" lon="2400000" rev="3630000"/>
            </a:camera>
            <a:lightRig rig="threePt" dir="t"/>
          </a:scene3d>
          <a:sp3d/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Image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BF75168-1FD8-498F-8822-DBE485C6EE2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8856" y="3348373"/>
            <a:ext cx="5203862" cy="3360312"/>
          </a:xfrm>
          <a:prstGeom prst="rect">
            <a:avLst/>
          </a:prstGeom>
          <a:noFill/>
        </p:spPr>
      </p:pic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0D789CCA-BDC4-43B3-9522-969DA036AF0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870970" y="2926080"/>
            <a:ext cx="1901952" cy="3931920"/>
          </a:xfrm>
          <a:prstGeom prst="rect">
            <a:avLst/>
          </a:prstGeom>
          <a:noFill/>
          <a:effectLst/>
          <a:scene3d>
            <a:camera prst="orthographicFront">
              <a:rot lat="2400000" lon="2400000" rev="3630000"/>
            </a:camera>
            <a:lightRig rig="threePt" dir="t"/>
          </a:scene3d>
          <a:sp3d/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Image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253BCA-C33F-49E9-8A62-74D98C0C134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924" y="2954395"/>
            <a:ext cx="5203862" cy="3360312"/>
          </a:xfrm>
          <a:prstGeom prst="rect">
            <a:avLst/>
          </a:prstGeom>
          <a:noFill/>
        </p:spPr>
      </p:pic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FB150CFF-7351-4834-A5C2-EA8E46AF7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194038" y="2532102"/>
            <a:ext cx="1901952" cy="3931920"/>
          </a:xfrm>
          <a:prstGeom prst="rect">
            <a:avLst/>
          </a:prstGeom>
          <a:noFill/>
          <a:effectLst/>
          <a:scene3d>
            <a:camera prst="orthographicFront">
              <a:rot lat="2400000" lon="2400000" rev="3630000"/>
            </a:camera>
            <a:lightRig rig="threePt" dir="t"/>
          </a:scene3d>
          <a:sp3d/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22084605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998C99-BA58-4D07-869D-46F32C90BCE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62050" y="489912"/>
            <a:ext cx="10322560" cy="5806440"/>
          </a:xfrm>
          <a:prstGeom prst="rect">
            <a:avLst/>
          </a:prstGeom>
        </p:spPr>
      </p:pic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3C8F0A38-6EEB-4B28-802F-C702D4AF5F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12038" y="2011493"/>
            <a:ext cx="2119085" cy="2633986"/>
          </a:xfrm>
          <a:custGeom>
            <a:avLst/>
            <a:gdLst>
              <a:gd name="connsiteX0" fmla="*/ 0 w 2098623"/>
              <a:gd name="connsiteY0" fmla="*/ 0 h 2578308"/>
              <a:gd name="connsiteX1" fmla="*/ 2098623 w 2098623"/>
              <a:gd name="connsiteY1" fmla="*/ 0 h 2578308"/>
              <a:gd name="connsiteX2" fmla="*/ 2098623 w 2098623"/>
              <a:gd name="connsiteY2" fmla="*/ 2578308 h 2578308"/>
              <a:gd name="connsiteX3" fmla="*/ 0 w 2098623"/>
              <a:gd name="connsiteY3" fmla="*/ 2578308 h 2578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98623" h="2578308">
                <a:moveTo>
                  <a:pt x="0" y="0"/>
                </a:moveTo>
                <a:lnTo>
                  <a:pt x="2098623" y="0"/>
                </a:lnTo>
                <a:lnTo>
                  <a:pt x="2098623" y="2578308"/>
                </a:lnTo>
                <a:lnTo>
                  <a:pt x="0" y="257830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0998121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B7F2B8-4C4F-4E8A-AF4A-059891013F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23500" r="76000">
                        <a14:foregroundMark x1="24400" y1="74200" x2="23500" y2="72800"/>
                        <a14:backgroundMark x1="57800" y1="75467" x2="55600" y2="761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917" r="17500"/>
          <a:stretch/>
        </p:blipFill>
        <p:spPr>
          <a:xfrm>
            <a:off x="1657349" y="0"/>
            <a:ext cx="5905501" cy="6858000"/>
          </a:xfrm>
          <a:prstGeom prst="rect">
            <a:avLst/>
          </a:prstGeom>
        </p:spPr>
      </p:pic>
      <p:sp>
        <p:nvSpPr>
          <p:cNvPr id="6" name="Freeform 7">
            <a:extLst>
              <a:ext uri="{FF2B5EF4-FFF2-40B4-BE49-F238E27FC236}">
                <a16:creationId xmlns:a16="http://schemas.microsoft.com/office/drawing/2014/main" id="{9274834B-C1F7-4C0D-8279-A62526E756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220833" y="1023831"/>
            <a:ext cx="4539372" cy="4697294"/>
          </a:xfrm>
          <a:custGeom>
            <a:avLst/>
            <a:gdLst>
              <a:gd name="connsiteX0" fmla="*/ 2767427 w 4539372"/>
              <a:gd name="connsiteY0" fmla="*/ 109 h 4697294"/>
              <a:gd name="connsiteX1" fmla="*/ 2918429 w 4539372"/>
              <a:gd name="connsiteY1" fmla="*/ 38997 h 4697294"/>
              <a:gd name="connsiteX2" fmla="*/ 4504599 w 4539372"/>
              <a:gd name="connsiteY2" fmla="*/ 437735 h 4697294"/>
              <a:gd name="connsiteX3" fmla="*/ 4104550 w 4539372"/>
              <a:gd name="connsiteY3" fmla="*/ 1367368 h 4697294"/>
              <a:gd name="connsiteX4" fmla="*/ 2181105 w 4539372"/>
              <a:gd name="connsiteY4" fmla="*/ 4546601 h 4697294"/>
              <a:gd name="connsiteX5" fmla="*/ 1257821 w 4539372"/>
              <a:gd name="connsiteY5" fmla="*/ 4448177 h 4697294"/>
              <a:gd name="connsiteX6" fmla="*/ 230451 w 4539372"/>
              <a:gd name="connsiteY6" fmla="*/ 4068488 h 4697294"/>
              <a:gd name="connsiteX7" fmla="*/ 62176 w 4539372"/>
              <a:gd name="connsiteY7" fmla="*/ 3678607 h 4697294"/>
              <a:gd name="connsiteX8" fmla="*/ 2388847 w 4539372"/>
              <a:gd name="connsiteY8" fmla="*/ 277121 h 4697294"/>
              <a:gd name="connsiteX9" fmla="*/ 2767427 w 4539372"/>
              <a:gd name="connsiteY9" fmla="*/ 109 h 4697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39372" h="4697294">
                <a:moveTo>
                  <a:pt x="2767427" y="109"/>
                </a:moveTo>
                <a:cubicBezTo>
                  <a:pt x="2817547" y="-1278"/>
                  <a:pt x="2868499" y="10547"/>
                  <a:pt x="2918429" y="38997"/>
                </a:cubicBezTo>
                <a:cubicBezTo>
                  <a:pt x="4076862" y="313726"/>
                  <a:pt x="4089117" y="343979"/>
                  <a:pt x="4504599" y="437735"/>
                </a:cubicBezTo>
                <a:cubicBezTo>
                  <a:pt x="4666221" y="551535"/>
                  <a:pt x="4218350" y="1167646"/>
                  <a:pt x="4104550" y="1367368"/>
                </a:cubicBezTo>
                <a:lnTo>
                  <a:pt x="2181105" y="4546601"/>
                </a:lnTo>
                <a:cubicBezTo>
                  <a:pt x="2067305" y="4886023"/>
                  <a:pt x="1457542" y="4561977"/>
                  <a:pt x="1257821" y="4448177"/>
                </a:cubicBezTo>
                <a:lnTo>
                  <a:pt x="230451" y="4068488"/>
                </a:lnTo>
                <a:cubicBezTo>
                  <a:pt x="-16896" y="3992789"/>
                  <a:pt x="-51624" y="3878329"/>
                  <a:pt x="62176" y="3678607"/>
                </a:cubicBezTo>
                <a:lnTo>
                  <a:pt x="2388847" y="277121"/>
                </a:lnTo>
                <a:cubicBezTo>
                  <a:pt x="2474197" y="127329"/>
                  <a:pt x="2617068" y="4268"/>
                  <a:pt x="2767427" y="10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SG" dirty="0"/>
          </a:p>
        </p:txBody>
      </p:sp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2C20DC3A-6FD6-4D91-9BE4-B6D54227492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 rot="19750416">
            <a:off x="6851084" y="1378841"/>
            <a:ext cx="2221829" cy="3938362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00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F02A93-B33E-4005-888A-8F5773089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786D799-7266-4CBB-B77E-760B91CCB3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DDDA61A-1AAD-4427-90D6-4DE1CE277A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B5A35C-3496-4B70-BBF7-EB3E00BA14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E4B9440-F522-4482-9BF3-4D3D1F477A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9662E9A-BE0B-432A-B9C3-4348ADB78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A52B75E-2954-4C92-ADBD-1AEE38A76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8CEC3AF-1524-4F26-A233-4A6C83398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8648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F8CA64-8D4C-4555-AA03-F017BC31D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3D67CC9-5298-44FC-901A-F745E4D97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067A7DB-8350-4FD3-A1E7-0DC16E139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298178-F3B2-4249-A3E8-BE413A4B9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9360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C71CD27-9090-4EE2-81AD-46DCCF448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DC13D6D-7FFA-4C8A-96EF-C2C612E71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002854F-CF36-4997-BBC4-ADEB9718E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7414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08584B-23D8-45C9-BD36-745F60C26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E1FE36-8680-47F3-8014-25BEAC12C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A680869-D6AD-4801-9C09-EC5796596D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73C5D20-A213-4443-BDAB-2F72449E3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F3CF402-4D2D-4902-8865-8A56CB82E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1D34F1E-3E8C-4C71-A5A6-0EE30EC00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3623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2F0D29-22CF-4562-83E3-3B7D8F726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E6CC39F-DD78-46A6-A213-CAC246AEDA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6F586DC-272F-42D1-8EE7-0F50AAC686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AD2CF65-ED6F-4554-8F8E-0F9FF95B0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B40439B-401D-4303-BD6F-6D358F3AF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B10CC20-E978-47A5-A07B-A98EF4E1F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9668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1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44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40.xml"/><Relationship Id="rId2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39.xml"/><Relationship Id="rId2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24" Type="http://schemas.openxmlformats.org/officeDocument/2006/relationships/theme" Target="../theme/theme3.xml"/><Relationship Id="rId5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8.xml"/><Relationship Id="rId23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33.xml"/><Relationship Id="rId19" Type="http://schemas.openxmlformats.org/officeDocument/2006/relationships/slideLayout" Target="../slideLayouts/slideLayout42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Relationship Id="rId22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42F5F57-885E-4F00-AC65-E72DE1172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395CE6-11CC-4919-AD71-ACBE8E679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6142FA-2F4F-488F-A8E2-EBF33825B6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6AB9C9-5FB0-46BA-8CCB-B4160D5F84D2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88A2E7-90D0-493A-842F-C31507F2B3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BF4FB7-E09D-4291-A603-77CD2E44B1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0DEF6-EADD-4329-9B80-2527F3B19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2983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8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FE15DF3B-4F4D-4805-97AC-3E042593929F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29979376-3CCA-4FB8-8A83-F54F9970C3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1666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8138B2E-4069-462C-A017-90951BEA4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53838A-431F-48DF-8F57-B1BA1C1C83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6A2482-4596-44C2-AE09-2D33E11BD1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5DF3B-4F4D-4805-97AC-3E042593929F}" type="datetimeFigureOut">
              <a:rPr lang="zh-CN" altLang="en-US" smtClean="0"/>
              <a:t>2020/10/25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8E3816-419D-4849-BF8F-5E286D0FEA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285EF6-B757-4AB1-A7BA-FC74B363CE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979376-3CCA-4FB8-8A83-F54F9970C3D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A578CC-5B56-431F-94AE-10255A01AC8A}"/>
              </a:ext>
            </a:extLst>
          </p:cNvPr>
          <p:cNvSpPr txBox="1"/>
          <p:nvPr userDrawn="1"/>
        </p:nvSpPr>
        <p:spPr>
          <a:xfrm>
            <a:off x="594015" y="5991924"/>
            <a:ext cx="367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fld id="{260E2A6B-A809-4840-BF14-8648BC0BDF87}" type="slidenum">
              <a:rPr lang="id-ID" sz="1200" b="1" i="0">
                <a:solidFill>
                  <a:srgbClr val="FFCCF9"/>
                </a:solidFill>
                <a:latin typeface="Titillium" charset="0"/>
                <a:ea typeface="Titillium" charset="0"/>
                <a:cs typeface="Titillium" charset="0"/>
              </a:rPr>
              <a:pPr algn="l"/>
              <a:t>‹#›</a:t>
            </a:fld>
            <a:endParaRPr lang="en-MY" sz="1200" b="1" i="0" dirty="0">
              <a:solidFill>
                <a:srgbClr val="FFCCF9"/>
              </a:solidFill>
              <a:latin typeface="Titillium" charset="0"/>
              <a:ea typeface="Titillium" charset="0"/>
              <a:cs typeface="Titillium" charset="0"/>
            </a:endParaRPr>
          </a:p>
        </p:txBody>
      </p:sp>
      <p:sp>
        <p:nvSpPr>
          <p:cNvPr id="8" name="Freeform 346">
            <a:extLst>
              <a:ext uri="{FF2B5EF4-FFF2-40B4-BE49-F238E27FC236}">
                <a16:creationId xmlns:a16="http://schemas.microsoft.com/office/drawing/2014/main" id="{126AFD54-C9D2-4C8C-87A8-5C10F54AC045}"/>
              </a:ext>
            </a:extLst>
          </p:cNvPr>
          <p:cNvSpPr>
            <a:spLocks/>
          </p:cNvSpPr>
          <p:nvPr userDrawn="1"/>
        </p:nvSpPr>
        <p:spPr bwMode="auto">
          <a:xfrm>
            <a:off x="694505" y="3836766"/>
            <a:ext cx="142442" cy="180426"/>
          </a:xfrm>
          <a:custGeom>
            <a:avLst/>
            <a:gdLst>
              <a:gd name="T0" fmla="*/ 15 w 38"/>
              <a:gd name="T1" fmla="*/ 32 h 48"/>
              <a:gd name="T2" fmla="*/ 8 w 38"/>
              <a:gd name="T3" fmla="*/ 48 h 48"/>
              <a:gd name="T4" fmla="*/ 12 w 38"/>
              <a:gd name="T5" fmla="*/ 23 h 48"/>
              <a:gd name="T6" fmla="*/ 18 w 38"/>
              <a:gd name="T7" fmla="*/ 12 h 48"/>
              <a:gd name="T8" fmla="*/ 20 w 38"/>
              <a:gd name="T9" fmla="*/ 31 h 48"/>
              <a:gd name="T10" fmla="*/ 27 w 38"/>
              <a:gd name="T11" fmla="*/ 9 h 48"/>
              <a:gd name="T12" fmla="*/ 6 w 38"/>
              <a:gd name="T13" fmla="*/ 21 h 48"/>
              <a:gd name="T14" fmla="*/ 7 w 38"/>
              <a:gd name="T15" fmla="*/ 28 h 48"/>
              <a:gd name="T16" fmla="*/ 0 w 38"/>
              <a:gd name="T17" fmla="*/ 18 h 48"/>
              <a:gd name="T18" fmla="*/ 16 w 38"/>
              <a:gd name="T19" fmla="*/ 1 h 48"/>
              <a:gd name="T20" fmla="*/ 36 w 38"/>
              <a:gd name="T21" fmla="*/ 14 h 48"/>
              <a:gd name="T22" fmla="*/ 21 w 38"/>
              <a:gd name="T23" fmla="*/ 35 h 48"/>
              <a:gd name="T24" fmla="*/ 15 w 38"/>
              <a:gd name="T25" fmla="*/ 32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8" h="48">
                <a:moveTo>
                  <a:pt x="15" y="32"/>
                </a:moveTo>
                <a:cubicBezTo>
                  <a:pt x="14" y="39"/>
                  <a:pt x="12" y="45"/>
                  <a:pt x="8" y="48"/>
                </a:cubicBezTo>
                <a:cubicBezTo>
                  <a:pt x="7" y="38"/>
                  <a:pt x="10" y="31"/>
                  <a:pt x="12" y="23"/>
                </a:cubicBezTo>
                <a:cubicBezTo>
                  <a:pt x="9" y="19"/>
                  <a:pt x="12" y="10"/>
                  <a:pt x="18" y="12"/>
                </a:cubicBezTo>
                <a:cubicBezTo>
                  <a:pt x="25" y="15"/>
                  <a:pt x="12" y="29"/>
                  <a:pt x="20" y="31"/>
                </a:cubicBezTo>
                <a:cubicBezTo>
                  <a:pt x="29" y="32"/>
                  <a:pt x="33" y="15"/>
                  <a:pt x="27" y="9"/>
                </a:cubicBezTo>
                <a:cubicBezTo>
                  <a:pt x="19" y="1"/>
                  <a:pt x="4" y="9"/>
                  <a:pt x="6" y="21"/>
                </a:cubicBezTo>
                <a:cubicBezTo>
                  <a:pt x="6" y="24"/>
                  <a:pt x="9" y="24"/>
                  <a:pt x="7" y="28"/>
                </a:cubicBezTo>
                <a:cubicBezTo>
                  <a:pt x="2" y="27"/>
                  <a:pt x="0" y="23"/>
                  <a:pt x="0" y="18"/>
                </a:cubicBezTo>
                <a:cubicBezTo>
                  <a:pt x="0" y="9"/>
                  <a:pt x="8" y="2"/>
                  <a:pt x="16" y="1"/>
                </a:cubicBezTo>
                <a:cubicBezTo>
                  <a:pt x="26" y="0"/>
                  <a:pt x="35" y="5"/>
                  <a:pt x="36" y="14"/>
                </a:cubicBezTo>
                <a:cubicBezTo>
                  <a:pt x="38" y="25"/>
                  <a:pt x="32" y="36"/>
                  <a:pt x="21" y="35"/>
                </a:cubicBezTo>
                <a:cubicBezTo>
                  <a:pt x="19" y="35"/>
                  <a:pt x="17" y="34"/>
                  <a:pt x="15" y="32"/>
                </a:cubicBezTo>
                <a:close/>
              </a:path>
            </a:pathLst>
          </a:custGeom>
          <a:solidFill>
            <a:srgbClr val="FFCCF9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2400">
              <a:solidFill>
                <a:srgbClr val="000000"/>
              </a:solidFill>
            </a:endParaRPr>
          </a:p>
        </p:txBody>
      </p:sp>
      <p:sp>
        <p:nvSpPr>
          <p:cNvPr id="9" name="Freeform 370">
            <a:extLst>
              <a:ext uri="{FF2B5EF4-FFF2-40B4-BE49-F238E27FC236}">
                <a16:creationId xmlns:a16="http://schemas.microsoft.com/office/drawing/2014/main" id="{479BB6AD-78C5-4ADF-AF74-42D83CA6537B}"/>
              </a:ext>
            </a:extLst>
          </p:cNvPr>
          <p:cNvSpPr>
            <a:spLocks/>
          </p:cNvSpPr>
          <p:nvPr userDrawn="1"/>
        </p:nvSpPr>
        <p:spPr bwMode="auto">
          <a:xfrm>
            <a:off x="721410" y="3352209"/>
            <a:ext cx="88632" cy="158268"/>
          </a:xfrm>
          <a:custGeom>
            <a:avLst/>
            <a:gdLst>
              <a:gd name="T0" fmla="*/ 24 w 24"/>
              <a:gd name="T1" fmla="*/ 7 h 42"/>
              <a:gd name="T2" fmla="*/ 17 w 24"/>
              <a:gd name="T3" fmla="*/ 7 h 42"/>
              <a:gd name="T4" fmla="*/ 15 w 24"/>
              <a:gd name="T5" fmla="*/ 9 h 42"/>
              <a:gd name="T6" fmla="*/ 15 w 24"/>
              <a:gd name="T7" fmla="*/ 14 h 42"/>
              <a:gd name="T8" fmla="*/ 24 w 24"/>
              <a:gd name="T9" fmla="*/ 14 h 42"/>
              <a:gd name="T10" fmla="*/ 24 w 24"/>
              <a:gd name="T11" fmla="*/ 21 h 42"/>
              <a:gd name="T12" fmla="*/ 15 w 24"/>
              <a:gd name="T13" fmla="*/ 21 h 42"/>
              <a:gd name="T14" fmla="*/ 15 w 24"/>
              <a:gd name="T15" fmla="*/ 42 h 42"/>
              <a:gd name="T16" fmla="*/ 8 w 24"/>
              <a:gd name="T17" fmla="*/ 42 h 42"/>
              <a:gd name="T18" fmla="*/ 8 w 24"/>
              <a:gd name="T19" fmla="*/ 21 h 42"/>
              <a:gd name="T20" fmla="*/ 0 w 24"/>
              <a:gd name="T21" fmla="*/ 21 h 42"/>
              <a:gd name="T22" fmla="*/ 0 w 24"/>
              <a:gd name="T23" fmla="*/ 14 h 42"/>
              <a:gd name="T24" fmla="*/ 8 w 24"/>
              <a:gd name="T25" fmla="*/ 14 h 42"/>
              <a:gd name="T26" fmla="*/ 8 w 24"/>
              <a:gd name="T27" fmla="*/ 10 h 42"/>
              <a:gd name="T28" fmla="*/ 17 w 24"/>
              <a:gd name="T29" fmla="*/ 0 h 42"/>
              <a:gd name="T30" fmla="*/ 24 w 24"/>
              <a:gd name="T31" fmla="*/ 0 h 42"/>
              <a:gd name="T32" fmla="*/ 24 w 24"/>
              <a:gd name="T33" fmla="*/ 7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4" h="42">
                <a:moveTo>
                  <a:pt x="24" y="7"/>
                </a:moveTo>
                <a:cubicBezTo>
                  <a:pt x="17" y="7"/>
                  <a:pt x="17" y="7"/>
                  <a:pt x="17" y="7"/>
                </a:cubicBezTo>
                <a:cubicBezTo>
                  <a:pt x="16" y="7"/>
                  <a:pt x="15" y="8"/>
                  <a:pt x="15" y="9"/>
                </a:cubicBezTo>
                <a:cubicBezTo>
                  <a:pt x="15" y="14"/>
                  <a:pt x="15" y="14"/>
                  <a:pt x="15" y="14"/>
                </a:cubicBezTo>
                <a:cubicBezTo>
                  <a:pt x="24" y="14"/>
                  <a:pt x="24" y="14"/>
                  <a:pt x="24" y="14"/>
                </a:cubicBezTo>
                <a:cubicBezTo>
                  <a:pt x="24" y="21"/>
                  <a:pt x="24" y="21"/>
                  <a:pt x="24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5" y="42"/>
                  <a:pt x="15" y="42"/>
                  <a:pt x="15" y="42"/>
                </a:cubicBezTo>
                <a:cubicBezTo>
                  <a:pt x="8" y="42"/>
                  <a:pt x="8" y="42"/>
                  <a:pt x="8" y="42"/>
                </a:cubicBezTo>
                <a:cubicBezTo>
                  <a:pt x="8" y="21"/>
                  <a:pt x="8" y="21"/>
                  <a:pt x="8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4"/>
                  <a:pt x="0" y="14"/>
                  <a:pt x="0" y="14"/>
                </a:cubicBezTo>
                <a:cubicBezTo>
                  <a:pt x="8" y="14"/>
                  <a:pt x="8" y="14"/>
                  <a:pt x="8" y="14"/>
                </a:cubicBezTo>
                <a:cubicBezTo>
                  <a:pt x="8" y="10"/>
                  <a:pt x="8" y="10"/>
                  <a:pt x="8" y="10"/>
                </a:cubicBezTo>
                <a:cubicBezTo>
                  <a:pt x="8" y="4"/>
                  <a:pt x="12" y="0"/>
                  <a:pt x="17" y="0"/>
                </a:cubicBezTo>
                <a:cubicBezTo>
                  <a:pt x="24" y="0"/>
                  <a:pt x="24" y="0"/>
                  <a:pt x="24" y="0"/>
                </a:cubicBezTo>
                <a:lnTo>
                  <a:pt x="24" y="7"/>
                </a:lnTo>
                <a:close/>
              </a:path>
            </a:pathLst>
          </a:custGeom>
          <a:solidFill>
            <a:srgbClr val="FFCCF9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2400">
              <a:solidFill>
                <a:srgbClr val="000000"/>
              </a:solidFill>
            </a:endParaRPr>
          </a:p>
        </p:txBody>
      </p:sp>
      <p:sp>
        <p:nvSpPr>
          <p:cNvPr id="10" name="Freeform 380">
            <a:extLst>
              <a:ext uri="{FF2B5EF4-FFF2-40B4-BE49-F238E27FC236}">
                <a16:creationId xmlns:a16="http://schemas.microsoft.com/office/drawing/2014/main" id="{D8790278-0EBB-4B73-8610-4EBB93CA6D79}"/>
              </a:ext>
            </a:extLst>
          </p:cNvPr>
          <p:cNvSpPr>
            <a:spLocks/>
          </p:cNvSpPr>
          <p:nvPr userDrawn="1"/>
        </p:nvSpPr>
        <p:spPr bwMode="auto">
          <a:xfrm>
            <a:off x="685800" y="2911600"/>
            <a:ext cx="159853" cy="129780"/>
          </a:xfrm>
          <a:custGeom>
            <a:avLst/>
            <a:gdLst>
              <a:gd name="T0" fmla="*/ 43 w 43"/>
              <a:gd name="T1" fmla="*/ 4 h 35"/>
              <a:gd name="T2" fmla="*/ 38 w 43"/>
              <a:gd name="T3" fmla="*/ 6 h 35"/>
              <a:gd name="T4" fmla="*/ 42 w 43"/>
              <a:gd name="T5" fmla="*/ 1 h 35"/>
              <a:gd name="T6" fmla="*/ 36 w 43"/>
              <a:gd name="T7" fmla="*/ 3 h 35"/>
              <a:gd name="T8" fmla="*/ 30 w 43"/>
              <a:gd name="T9" fmla="*/ 0 h 35"/>
              <a:gd name="T10" fmla="*/ 21 w 43"/>
              <a:gd name="T11" fmla="*/ 9 h 35"/>
              <a:gd name="T12" fmla="*/ 21 w 43"/>
              <a:gd name="T13" fmla="*/ 11 h 35"/>
              <a:gd name="T14" fmla="*/ 3 w 43"/>
              <a:gd name="T15" fmla="*/ 2 h 35"/>
              <a:gd name="T16" fmla="*/ 2 w 43"/>
              <a:gd name="T17" fmla="*/ 6 h 35"/>
              <a:gd name="T18" fmla="*/ 6 w 43"/>
              <a:gd name="T19" fmla="*/ 14 h 35"/>
              <a:gd name="T20" fmla="*/ 2 w 43"/>
              <a:gd name="T21" fmla="*/ 13 h 35"/>
              <a:gd name="T22" fmla="*/ 2 w 43"/>
              <a:gd name="T23" fmla="*/ 13 h 35"/>
              <a:gd name="T24" fmla="*/ 9 w 43"/>
              <a:gd name="T25" fmla="*/ 21 h 35"/>
              <a:gd name="T26" fmla="*/ 6 w 43"/>
              <a:gd name="T27" fmla="*/ 22 h 35"/>
              <a:gd name="T28" fmla="*/ 5 w 43"/>
              <a:gd name="T29" fmla="*/ 22 h 35"/>
              <a:gd name="T30" fmla="*/ 13 w 43"/>
              <a:gd name="T31" fmla="*/ 28 h 35"/>
              <a:gd name="T32" fmla="*/ 2 w 43"/>
              <a:gd name="T33" fmla="*/ 31 h 35"/>
              <a:gd name="T34" fmla="*/ 0 w 43"/>
              <a:gd name="T35" fmla="*/ 31 h 35"/>
              <a:gd name="T36" fmla="*/ 13 w 43"/>
              <a:gd name="T37" fmla="*/ 35 h 35"/>
              <a:gd name="T38" fmla="*/ 39 w 43"/>
              <a:gd name="T39" fmla="*/ 10 h 35"/>
              <a:gd name="T40" fmla="*/ 39 w 43"/>
              <a:gd name="T41" fmla="*/ 9 h 35"/>
              <a:gd name="T42" fmla="*/ 43 w 43"/>
              <a:gd name="T43" fmla="*/ 4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3" h="35">
                <a:moveTo>
                  <a:pt x="43" y="4"/>
                </a:moveTo>
                <a:cubicBezTo>
                  <a:pt x="41" y="5"/>
                  <a:pt x="40" y="6"/>
                  <a:pt x="38" y="6"/>
                </a:cubicBezTo>
                <a:cubicBezTo>
                  <a:pt x="40" y="5"/>
                  <a:pt x="41" y="3"/>
                  <a:pt x="42" y="1"/>
                </a:cubicBezTo>
                <a:cubicBezTo>
                  <a:pt x="40" y="2"/>
                  <a:pt x="38" y="3"/>
                  <a:pt x="36" y="3"/>
                </a:cubicBezTo>
                <a:cubicBezTo>
                  <a:pt x="35" y="1"/>
                  <a:pt x="32" y="0"/>
                  <a:pt x="30" y="0"/>
                </a:cubicBezTo>
                <a:cubicBezTo>
                  <a:pt x="25" y="0"/>
                  <a:pt x="21" y="4"/>
                  <a:pt x="21" y="9"/>
                </a:cubicBezTo>
                <a:cubicBezTo>
                  <a:pt x="21" y="10"/>
                  <a:pt x="21" y="10"/>
                  <a:pt x="21" y="11"/>
                </a:cubicBezTo>
                <a:cubicBezTo>
                  <a:pt x="14" y="11"/>
                  <a:pt x="7" y="7"/>
                  <a:pt x="3" y="2"/>
                </a:cubicBezTo>
                <a:cubicBezTo>
                  <a:pt x="2" y="3"/>
                  <a:pt x="2" y="5"/>
                  <a:pt x="2" y="6"/>
                </a:cubicBezTo>
                <a:cubicBezTo>
                  <a:pt x="2" y="9"/>
                  <a:pt x="3" y="12"/>
                  <a:pt x="6" y="14"/>
                </a:cubicBezTo>
                <a:cubicBezTo>
                  <a:pt x="4" y="14"/>
                  <a:pt x="3" y="13"/>
                  <a:pt x="2" y="13"/>
                </a:cubicBezTo>
                <a:cubicBezTo>
                  <a:pt x="2" y="13"/>
                  <a:pt x="2" y="13"/>
                  <a:pt x="2" y="13"/>
                </a:cubicBezTo>
                <a:cubicBezTo>
                  <a:pt x="2" y="17"/>
                  <a:pt x="5" y="21"/>
                  <a:pt x="9" y="21"/>
                </a:cubicBezTo>
                <a:cubicBezTo>
                  <a:pt x="8" y="22"/>
                  <a:pt x="7" y="22"/>
                  <a:pt x="6" y="22"/>
                </a:cubicBezTo>
                <a:cubicBezTo>
                  <a:pt x="6" y="22"/>
                  <a:pt x="5" y="22"/>
                  <a:pt x="5" y="22"/>
                </a:cubicBezTo>
                <a:cubicBezTo>
                  <a:pt x="6" y="25"/>
                  <a:pt x="9" y="28"/>
                  <a:pt x="13" y="28"/>
                </a:cubicBezTo>
                <a:cubicBezTo>
                  <a:pt x="10" y="30"/>
                  <a:pt x="6" y="31"/>
                  <a:pt x="2" y="31"/>
                </a:cubicBezTo>
                <a:cubicBezTo>
                  <a:pt x="1" y="31"/>
                  <a:pt x="1" y="31"/>
                  <a:pt x="0" y="31"/>
                </a:cubicBezTo>
                <a:cubicBezTo>
                  <a:pt x="4" y="34"/>
                  <a:pt x="8" y="35"/>
                  <a:pt x="13" y="35"/>
                </a:cubicBezTo>
                <a:cubicBezTo>
                  <a:pt x="30" y="35"/>
                  <a:pt x="39" y="22"/>
                  <a:pt x="39" y="10"/>
                </a:cubicBezTo>
                <a:cubicBezTo>
                  <a:pt x="39" y="10"/>
                  <a:pt x="39" y="9"/>
                  <a:pt x="39" y="9"/>
                </a:cubicBezTo>
                <a:cubicBezTo>
                  <a:pt x="40" y="8"/>
                  <a:pt x="42" y="6"/>
                  <a:pt x="43" y="4"/>
                </a:cubicBezTo>
                <a:close/>
              </a:path>
            </a:pathLst>
          </a:custGeom>
          <a:solidFill>
            <a:srgbClr val="FFCCF9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2400">
              <a:solidFill>
                <a:srgbClr val="000000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73CDCA1-BC3C-4303-ABD9-598A92538556}"/>
              </a:ext>
            </a:extLst>
          </p:cNvPr>
          <p:cNvGrpSpPr/>
          <p:nvPr userDrawn="1"/>
        </p:nvGrpSpPr>
        <p:grpSpPr>
          <a:xfrm rot="10800000">
            <a:off x="11706589" y="685800"/>
            <a:ext cx="137160" cy="149901"/>
            <a:chOff x="1005840" y="1144249"/>
            <a:chExt cx="137160" cy="149901"/>
          </a:xfrm>
          <a:solidFill>
            <a:srgbClr val="FFCCF9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1ABC216-9325-4961-B2BC-62F324430B74}"/>
                </a:ext>
              </a:extLst>
            </p:cNvPr>
            <p:cNvSpPr/>
            <p:nvPr userDrawn="1"/>
          </p:nvSpPr>
          <p:spPr>
            <a:xfrm>
              <a:off x="1005840" y="1144249"/>
              <a:ext cx="45720" cy="49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AA2C65C-F1EA-4FD6-8494-EA86B8CEC770}"/>
                </a:ext>
              </a:extLst>
            </p:cNvPr>
            <p:cNvSpPr/>
            <p:nvPr userDrawn="1"/>
          </p:nvSpPr>
          <p:spPr>
            <a:xfrm>
              <a:off x="1005840" y="1244183"/>
              <a:ext cx="45720" cy="49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5A9C2B1-DE9F-4C15-9C9E-4256DB41314C}"/>
                </a:ext>
              </a:extLst>
            </p:cNvPr>
            <p:cNvSpPr/>
            <p:nvPr userDrawn="1"/>
          </p:nvSpPr>
          <p:spPr>
            <a:xfrm>
              <a:off x="1097280" y="1244183"/>
              <a:ext cx="45720" cy="49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31E5CE0F-4D5E-4DBC-B79E-030D81A62E01}"/>
              </a:ext>
            </a:extLst>
          </p:cNvPr>
          <p:cNvSpPr/>
          <p:nvPr userDrawn="1"/>
        </p:nvSpPr>
        <p:spPr>
          <a:xfrm>
            <a:off x="11135893" y="5798820"/>
            <a:ext cx="707856" cy="716282"/>
          </a:xfrm>
          <a:prstGeom prst="rect">
            <a:avLst/>
          </a:prstGeom>
          <a:noFill/>
          <a:ln w="38100">
            <a:solidFill>
              <a:srgbClr val="FFCC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Nexa Bold" panose="02000000000000000000" pitchFamily="50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776CB0-151D-4897-B634-C0F28B570EA9}"/>
              </a:ext>
            </a:extLst>
          </p:cNvPr>
          <p:cNvGrpSpPr/>
          <p:nvPr userDrawn="1"/>
        </p:nvGrpSpPr>
        <p:grpSpPr>
          <a:xfrm rot="10800000" flipH="1">
            <a:off x="672882" y="685800"/>
            <a:ext cx="137160" cy="149901"/>
            <a:chOff x="1005840" y="1144249"/>
            <a:chExt cx="137160" cy="149901"/>
          </a:xfrm>
          <a:solidFill>
            <a:srgbClr val="FFCCF9"/>
          </a:solidFill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3A10356-039B-4F6C-9A50-EFD66D89540C}"/>
                </a:ext>
              </a:extLst>
            </p:cNvPr>
            <p:cNvSpPr/>
            <p:nvPr userDrawn="1"/>
          </p:nvSpPr>
          <p:spPr>
            <a:xfrm>
              <a:off x="1005840" y="1144249"/>
              <a:ext cx="45720" cy="49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1774857-DB00-4AEE-AE0D-4C193E47C5B1}"/>
                </a:ext>
              </a:extLst>
            </p:cNvPr>
            <p:cNvSpPr/>
            <p:nvPr userDrawn="1"/>
          </p:nvSpPr>
          <p:spPr>
            <a:xfrm>
              <a:off x="1005840" y="1244183"/>
              <a:ext cx="45720" cy="49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4DC3C4D-409A-4B6E-A30C-371A6727863B}"/>
                </a:ext>
              </a:extLst>
            </p:cNvPr>
            <p:cNvSpPr/>
            <p:nvPr userDrawn="1"/>
          </p:nvSpPr>
          <p:spPr>
            <a:xfrm>
              <a:off x="1097280" y="1244183"/>
              <a:ext cx="45720" cy="49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1C128760-0F97-4B50-B727-E649EE535189}"/>
              </a:ext>
            </a:extLst>
          </p:cNvPr>
          <p:cNvSpPr txBox="1"/>
          <p:nvPr userDrawn="1"/>
        </p:nvSpPr>
        <p:spPr>
          <a:xfrm>
            <a:off x="11109777" y="5892581"/>
            <a:ext cx="7928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dirty="0">
                <a:solidFill>
                  <a:srgbClr val="FFCCF9"/>
                </a:solidFill>
                <a:latin typeface="造字工房尚雅（非商用）常规体" pitchFamily="2" charset="-122"/>
                <a:ea typeface="造字工房尚雅（非商用）常规体" pitchFamily="2" charset="-122"/>
                <a:cs typeface="Aharoni" panose="02010803020104030203" pitchFamily="2" charset="-79"/>
              </a:rPr>
              <a:t>魏老作品</a:t>
            </a:r>
          </a:p>
        </p:txBody>
      </p:sp>
    </p:spTree>
    <p:extLst>
      <p:ext uri="{BB962C8B-B14F-4D97-AF65-F5344CB8AC3E}">
        <p14:creationId xmlns:p14="http://schemas.microsoft.com/office/powerpoint/2010/main" val="2739652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  <p:sldLayoutId id="2147483714" r:id="rId17"/>
    <p:sldLayoutId id="2147483715" r:id="rId18"/>
    <p:sldLayoutId id="2147483716" r:id="rId19"/>
    <p:sldLayoutId id="2147483717" r:id="rId20"/>
    <p:sldLayoutId id="2147483718" r:id="rId21"/>
    <p:sldLayoutId id="2147483719" r:id="rId22"/>
    <p:sldLayoutId id="2147483720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1.mp3"/><Relationship Id="rId7" Type="http://schemas.openxmlformats.org/officeDocument/2006/relationships/image" Target="../media/image5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9.xml"/><Relationship Id="rId10" Type="http://schemas.openxmlformats.org/officeDocument/2006/relationships/image" Target="../media/image8.png"/><Relationship Id="rId4" Type="http://schemas.openxmlformats.org/officeDocument/2006/relationships/audio" Target="../media/media1.mp3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slideLayout" Target="../slideLayouts/slideLayout35.xml"/><Relationship Id="rId7" Type="http://schemas.openxmlformats.org/officeDocument/2006/relationships/image" Target="../media/image11.jpeg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7" Type="http://schemas.openxmlformats.org/officeDocument/2006/relationships/image" Target="../media/image6.pn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A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_图片 8" descr="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">
            <a:extLst>
              <a:ext uri="{FF2B5EF4-FFF2-40B4-BE49-F238E27FC236}">
                <a16:creationId xmlns:a16="http://schemas.microsoft.com/office/drawing/2014/main" id="{FB373CC8-1C78-4773-A5D3-2918409B7BAA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1" y="-2666999"/>
            <a:ext cx="6858001" cy="12192001"/>
          </a:xfrm>
          <a:prstGeom prst="rect">
            <a:avLst/>
          </a:prstGeom>
        </p:spPr>
      </p:pic>
      <p:pic>
        <p:nvPicPr>
          <p:cNvPr id="12" name="PA_图片 11" descr="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">
            <a:extLst>
              <a:ext uri="{FF2B5EF4-FFF2-40B4-BE49-F238E27FC236}">
                <a16:creationId xmlns:a16="http://schemas.microsoft.com/office/drawing/2014/main" id="{71325129-2335-4C4F-9FF1-CAD376E66FAF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2802957"/>
            <a:ext cx="6858000" cy="12192000"/>
          </a:xfrm>
          <a:prstGeom prst="rect">
            <a:avLst/>
          </a:prstGeom>
        </p:spPr>
      </p:pic>
      <p:pic>
        <p:nvPicPr>
          <p:cNvPr id="2" name="Alex Goot,Andie Case - Shape of You" descr="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">
            <a:hlinkClick r:id="" action="ppaction://media"/>
            <a:extLst>
              <a:ext uri="{FF2B5EF4-FFF2-40B4-BE49-F238E27FC236}">
                <a16:creationId xmlns:a16="http://schemas.microsoft.com/office/drawing/2014/main" id="{A7DA83F8-82CE-4A32-BCDC-E3533ACB56E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829674" y="3429000"/>
            <a:ext cx="609600" cy="609600"/>
          </a:xfrm>
          <a:prstGeom prst="rect">
            <a:avLst/>
          </a:prstGeom>
        </p:spPr>
      </p:pic>
      <p:sp>
        <p:nvSpPr>
          <p:cNvPr id="3" name="e7d195523061f1c0" descr="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" hidden="1">
            <a:extLst>
              <a:ext uri="{FF2B5EF4-FFF2-40B4-BE49-F238E27FC236}">
                <a16:creationId xmlns:a16="http://schemas.microsoft.com/office/drawing/2014/main" id="{56E6036D-3E3B-4A69-A712-64D33F673DBC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</a:t>
            </a:r>
            <a:endParaRPr lang="zh-CN" altLang="en-US" sz="10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1508A1D4-14CC-4A42-9EB9-8C063C3626BD}"/>
              </a:ext>
            </a:extLst>
          </p:cNvPr>
          <p:cNvGrpSpPr/>
          <p:nvPr/>
        </p:nvGrpSpPr>
        <p:grpSpPr>
          <a:xfrm>
            <a:off x="3116686" y="2399955"/>
            <a:ext cx="5576552" cy="1744360"/>
            <a:chOff x="3116686" y="2399955"/>
            <a:chExt cx="5576552" cy="1744360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5770D03F-9F1F-47FA-8EE4-0EB03EA5759C}"/>
                </a:ext>
              </a:extLst>
            </p:cNvPr>
            <p:cNvSpPr/>
            <p:nvPr/>
          </p:nvSpPr>
          <p:spPr>
            <a:xfrm>
              <a:off x="3116686" y="2796253"/>
              <a:ext cx="5576552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zh-CN" altLang="en-US" sz="54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让子弹飞一会</a:t>
              </a:r>
              <a:endParaRPr lang="zh-CN" altLang="en-US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FD435F1D-E1A8-4975-B079-F961FD70B9C6}"/>
                </a:ext>
              </a:extLst>
            </p:cNvPr>
            <p:cNvSpPr txBox="1"/>
            <p:nvPr/>
          </p:nvSpPr>
          <p:spPr>
            <a:xfrm>
              <a:off x="3206838" y="2399955"/>
              <a:ext cx="5396248" cy="1744360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endParaRPr lang="zh-CN" altLang="en-US" dirty="0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5E969763-12C6-4D40-B089-11A04F976D90}"/>
              </a:ext>
            </a:extLst>
          </p:cNvPr>
          <p:cNvSpPr txBox="1"/>
          <p:nvPr/>
        </p:nvSpPr>
        <p:spPr>
          <a:xfrm>
            <a:off x="2838616" y="4476584"/>
            <a:ext cx="52558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这是我想的台词，后期删掉：我们这期的主题是让子弹飞一会，就是字面意思，不要心浮气躁，急于发表自己的意见，让子弹飞一会，等事情发酵出真相再下定论。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2B50851-EACF-4A73-808D-20166C03D23E}"/>
              </a:ext>
            </a:extLst>
          </p:cNvPr>
          <p:cNvSpPr txBox="1"/>
          <p:nvPr/>
        </p:nvSpPr>
        <p:spPr>
          <a:xfrm>
            <a:off x="7084611" y="5258873"/>
            <a:ext cx="48354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+mj-ea"/>
                <a:ea typeface="+mj-ea"/>
              </a:rPr>
              <a:t>杨春霞，余舸川，应宇杰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EE6EBC9-3499-4621-88D4-AA481C8C0D7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760" y="4332713"/>
            <a:ext cx="3963632" cy="2000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85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A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">
            <a:extLst>
              <a:ext uri="{FF2B5EF4-FFF2-40B4-BE49-F238E27FC236}">
                <a16:creationId xmlns:a16="http://schemas.microsoft.com/office/drawing/2014/main" id="{FB373CC8-1C78-4773-A5D3-2918409B7B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1" y="-2666999"/>
            <a:ext cx="6858001" cy="12192001"/>
          </a:xfrm>
          <a:prstGeom prst="rect">
            <a:avLst/>
          </a:prstGeom>
        </p:spPr>
      </p:pic>
      <p:sp>
        <p:nvSpPr>
          <p:cNvPr id="2" name="矩形 1" descr="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">
            <a:extLst>
              <a:ext uri="{FF2B5EF4-FFF2-40B4-BE49-F238E27FC236}">
                <a16:creationId xmlns:a16="http://schemas.microsoft.com/office/drawing/2014/main" id="{48EFA244-9143-4B04-8032-7AA161450F31}"/>
              </a:ext>
            </a:extLst>
          </p:cNvPr>
          <p:cNvSpPr/>
          <p:nvPr/>
        </p:nvSpPr>
        <p:spPr>
          <a:xfrm>
            <a:off x="-1" y="-16482"/>
            <a:ext cx="12192000" cy="6858000"/>
          </a:xfrm>
          <a:prstGeom prst="rect">
            <a:avLst/>
          </a:prstGeom>
          <a:solidFill>
            <a:srgbClr val="1D1A49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e7d195523061f1c0" descr="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" hidden="1">
            <a:extLst>
              <a:ext uri="{FF2B5EF4-FFF2-40B4-BE49-F238E27FC236}">
                <a16:creationId xmlns:a16="http://schemas.microsoft.com/office/drawing/2014/main" id="{1CAEDF3A-6A18-4617-AD7B-FE6252389F45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</a:t>
            </a:r>
            <a:endParaRPr lang="zh-CN" altLang="en-US" sz="100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7F1ED5E5-25BD-4FC1-BEFA-7759C8AC4671}"/>
              </a:ext>
            </a:extLst>
          </p:cNvPr>
          <p:cNvGrpSpPr/>
          <p:nvPr/>
        </p:nvGrpSpPr>
        <p:grpSpPr>
          <a:xfrm>
            <a:off x="1664367" y="1685042"/>
            <a:ext cx="2192005" cy="2167321"/>
            <a:chOff x="1664367" y="1685042"/>
            <a:chExt cx="2192005" cy="2167321"/>
          </a:xfrm>
        </p:grpSpPr>
        <p:sp>
          <p:nvSpPr>
            <p:cNvPr id="5" name="Oval 1" descr="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">
              <a:extLst>
                <a:ext uri="{FF2B5EF4-FFF2-40B4-BE49-F238E27FC236}">
                  <a16:creationId xmlns:a16="http://schemas.microsoft.com/office/drawing/2014/main" id="{941C7C87-B4D1-4932-ACB2-D0420415F2F0}"/>
                </a:ext>
              </a:extLst>
            </p:cNvPr>
            <p:cNvSpPr/>
            <p:nvPr/>
          </p:nvSpPr>
          <p:spPr>
            <a:xfrm>
              <a:off x="1664367" y="1685042"/>
              <a:ext cx="2192005" cy="2167321"/>
            </a:xfrm>
            <a:prstGeom prst="ellipse">
              <a:avLst/>
            </a:prstGeom>
            <a:solidFill>
              <a:srgbClr val="F7F3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56DC6F22-2FE9-4C6E-AA47-CFFC8FF42F57}"/>
                </a:ext>
              </a:extLst>
            </p:cNvPr>
            <p:cNvSpPr txBox="1"/>
            <p:nvPr/>
          </p:nvSpPr>
          <p:spPr>
            <a:xfrm>
              <a:off x="2137892" y="2470458"/>
              <a:ext cx="141667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/>
                <a:t>目录</a:t>
              </a: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D53C92D5-FBB4-4387-9A67-9A01BE914B57}"/>
              </a:ext>
            </a:extLst>
          </p:cNvPr>
          <p:cNvGrpSpPr/>
          <p:nvPr/>
        </p:nvGrpSpPr>
        <p:grpSpPr>
          <a:xfrm>
            <a:off x="4329446" y="658783"/>
            <a:ext cx="4981977" cy="1004557"/>
            <a:chOff x="4329447" y="472913"/>
            <a:chExt cx="4981977" cy="1004557"/>
          </a:xfrm>
        </p:grpSpPr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99AAAC39-C939-4AA1-B1F6-C8F3AC0D6958}"/>
                </a:ext>
              </a:extLst>
            </p:cNvPr>
            <p:cNvGrpSpPr/>
            <p:nvPr/>
          </p:nvGrpSpPr>
          <p:grpSpPr>
            <a:xfrm>
              <a:off x="4329447" y="472913"/>
              <a:ext cx="1015286" cy="1004557"/>
              <a:chOff x="4329447" y="472913"/>
              <a:chExt cx="1015286" cy="1004557"/>
            </a:xfrm>
          </p:grpSpPr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29623D1-CA0C-45E4-8256-4FEA79E5961B}"/>
                  </a:ext>
                </a:extLst>
              </p:cNvPr>
              <p:cNvSpPr/>
              <p:nvPr/>
            </p:nvSpPr>
            <p:spPr>
              <a:xfrm>
                <a:off x="4329447" y="472913"/>
                <a:ext cx="1015286" cy="1004557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CE7A3637-553B-4E62-8FD8-D08EC7ACB200}"/>
                  </a:ext>
                </a:extLst>
              </p:cNvPr>
              <p:cNvSpPr txBox="1"/>
              <p:nvPr/>
            </p:nvSpPr>
            <p:spPr>
              <a:xfrm>
                <a:off x="4681469" y="621248"/>
                <a:ext cx="57955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000" dirty="0">
                    <a:latin typeface="+mj-ea"/>
                    <a:ea typeface="+mj-ea"/>
                  </a:rPr>
                  <a:t>1</a:t>
                </a:r>
                <a:endParaRPr lang="zh-CN" altLang="en-US" sz="4000" dirty="0">
                  <a:latin typeface="+mj-ea"/>
                  <a:ea typeface="+mj-ea"/>
                </a:endParaRPr>
              </a:p>
            </p:txBody>
          </p:sp>
        </p:grp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90940EBA-118E-4089-BC54-908C63119601}"/>
                </a:ext>
              </a:extLst>
            </p:cNvPr>
            <p:cNvSpPr txBox="1"/>
            <p:nvPr/>
          </p:nvSpPr>
          <p:spPr>
            <a:xfrm>
              <a:off x="5756855" y="621248"/>
              <a:ext cx="355456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</a:rPr>
                <a:t>案例介绍</a:t>
              </a: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B8AB007A-9E8A-46D0-A629-95B5692BD804}"/>
              </a:ext>
            </a:extLst>
          </p:cNvPr>
          <p:cNvGrpSpPr/>
          <p:nvPr/>
        </p:nvGrpSpPr>
        <p:grpSpPr>
          <a:xfrm>
            <a:off x="4329447" y="2322122"/>
            <a:ext cx="4981976" cy="1004557"/>
            <a:chOff x="4329447" y="2322122"/>
            <a:chExt cx="4981976" cy="1004557"/>
          </a:xfrm>
        </p:grpSpPr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15F1A47D-C190-48EF-990D-D7CF95327087}"/>
                </a:ext>
              </a:extLst>
            </p:cNvPr>
            <p:cNvSpPr/>
            <p:nvPr/>
          </p:nvSpPr>
          <p:spPr>
            <a:xfrm>
              <a:off x="4329447" y="2322122"/>
              <a:ext cx="1015286" cy="1004557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4000" dirty="0">
                  <a:solidFill>
                    <a:schemeClr val="tx1"/>
                  </a:solidFill>
                  <a:latin typeface="+mj-ea"/>
                  <a:ea typeface="+mj-ea"/>
                </a:rPr>
                <a:t> 2</a:t>
              </a:r>
              <a:endParaRPr lang="zh-CN" altLang="en-US" sz="40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D38C0468-22DB-440A-8F0D-2037C140CEF8}"/>
                </a:ext>
              </a:extLst>
            </p:cNvPr>
            <p:cNvSpPr txBox="1"/>
            <p:nvPr/>
          </p:nvSpPr>
          <p:spPr>
            <a:xfrm>
              <a:off x="5756854" y="2414758"/>
              <a:ext cx="355456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</a:rPr>
                <a:t>原因分析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6F6F36C7-3187-4FBD-BF96-4AE229B66880}"/>
              </a:ext>
            </a:extLst>
          </p:cNvPr>
          <p:cNvGrpSpPr/>
          <p:nvPr/>
        </p:nvGrpSpPr>
        <p:grpSpPr>
          <a:xfrm>
            <a:off x="4329447" y="4059933"/>
            <a:ext cx="5134377" cy="1004557"/>
            <a:chOff x="4329447" y="4059933"/>
            <a:chExt cx="5134377" cy="1004557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2A33AD2C-C12E-4007-B2D0-B8FD774811BB}"/>
                </a:ext>
              </a:extLst>
            </p:cNvPr>
            <p:cNvSpPr/>
            <p:nvPr/>
          </p:nvSpPr>
          <p:spPr>
            <a:xfrm>
              <a:off x="4329447" y="4059933"/>
              <a:ext cx="1015286" cy="100455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4000" dirty="0">
                  <a:solidFill>
                    <a:schemeClr val="tx1"/>
                  </a:solidFill>
                  <a:latin typeface="+mj-ea"/>
                  <a:ea typeface="+mj-ea"/>
                </a:rPr>
                <a:t> 3</a:t>
              </a:r>
              <a:endParaRPr lang="zh-CN" altLang="en-US" sz="40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3DD40CBA-4055-4ED8-A4E1-411FFF5B4548}"/>
                </a:ext>
              </a:extLst>
            </p:cNvPr>
            <p:cNvSpPr txBox="1"/>
            <p:nvPr/>
          </p:nvSpPr>
          <p:spPr>
            <a:xfrm>
              <a:off x="5909255" y="4208268"/>
              <a:ext cx="355456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</a:rPr>
                <a:t>总结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201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A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">
            <a:extLst>
              <a:ext uri="{FF2B5EF4-FFF2-40B4-BE49-F238E27FC236}">
                <a16:creationId xmlns:a16="http://schemas.microsoft.com/office/drawing/2014/main" id="{FB373CC8-1C78-4773-A5D3-2918409B7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1" y="-2666999"/>
            <a:ext cx="6858001" cy="12192001"/>
          </a:xfrm>
          <a:prstGeom prst="rect">
            <a:avLst/>
          </a:prstGeom>
        </p:spPr>
      </p:pic>
      <p:pic>
        <p:nvPicPr>
          <p:cNvPr id="12" name="图片 11" descr="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">
            <a:extLst>
              <a:ext uri="{FF2B5EF4-FFF2-40B4-BE49-F238E27FC236}">
                <a16:creationId xmlns:a16="http://schemas.microsoft.com/office/drawing/2014/main" id="{71325129-2335-4C4F-9FF1-CAD376E66F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grpSp>
        <p:nvGrpSpPr>
          <p:cNvPr id="2" name="PA_库_组合 1" descr="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">
            <a:extLst>
              <a:ext uri="{FF2B5EF4-FFF2-40B4-BE49-F238E27FC236}">
                <a16:creationId xmlns:a16="http://schemas.microsoft.com/office/drawing/2014/main" id="{A517A335-BC65-4CB1-B411-DFA0BCFB9DE4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 rot="173192">
            <a:off x="2877933" y="2024912"/>
            <a:ext cx="7857761" cy="2991536"/>
            <a:chOff x="5160776" y="2165938"/>
            <a:chExt cx="2626912" cy="2007848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49D2357-4D71-4979-BDFF-CFD5C8A46685}"/>
                </a:ext>
              </a:extLst>
            </p:cNvPr>
            <p:cNvSpPr txBox="1"/>
            <p:nvPr/>
          </p:nvSpPr>
          <p:spPr>
            <a:xfrm rot="259601">
              <a:off x="5188486" y="2165938"/>
              <a:ext cx="1815026" cy="1949467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迷你简瘦金书" panose="03000509000000000000" pitchFamily="65" charset="-122"/>
                  <a:ea typeface="迷你简瘦金书" panose="03000509000000000000" pitchFamily="65" charset="-122"/>
                  <a:cs typeface="+mn-cs"/>
                </a:rPr>
                <a:t>TWO</a:t>
              </a:r>
              <a:endParaRPr kumimoji="0" lang="zh-CN" altLang="en-US" sz="1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迷你简瘦金书" panose="03000509000000000000" pitchFamily="65" charset="-122"/>
                <a:ea typeface="迷你简瘦金书" panose="03000509000000000000" pitchFamily="65" charset="-122"/>
                <a:cs typeface="+mn-cs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87D35CDE-986D-473B-948E-0FBF24B135C3}"/>
                </a:ext>
              </a:extLst>
            </p:cNvPr>
            <p:cNvSpPr txBox="1"/>
            <p:nvPr/>
          </p:nvSpPr>
          <p:spPr>
            <a:xfrm rot="259601">
              <a:off x="5160776" y="2224319"/>
              <a:ext cx="2626912" cy="1949467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600" b="0" i="0" u="none" strike="noStrike" kern="1200" cap="none" spc="0" normalizeH="0" baseline="0" noProof="0" dirty="0">
                  <a:ln>
                    <a:noFill/>
                  </a:ln>
                  <a:solidFill>
                    <a:srgbClr val="FFCCF9"/>
                  </a:solidFill>
                  <a:effectLst/>
                  <a:uLnTx/>
                  <a:uFillTx/>
                  <a:latin typeface="迷你简瘦金书" panose="03000509000000000000" pitchFamily="65" charset="-122"/>
                  <a:ea typeface="迷你简瘦金书" panose="03000509000000000000" pitchFamily="65" charset="-122"/>
                  <a:cs typeface="+mn-cs"/>
                </a:rPr>
                <a:t>TWO</a:t>
              </a:r>
              <a:endParaRPr kumimoji="0" lang="zh-CN" altLang="en-US" sz="16600" b="0" i="0" u="none" strike="noStrike" kern="1200" cap="none" spc="0" normalizeH="0" baseline="0" noProof="0" dirty="0">
                <a:ln>
                  <a:noFill/>
                </a:ln>
                <a:solidFill>
                  <a:srgbClr val="FFCCF9"/>
                </a:solidFill>
                <a:effectLst/>
                <a:uLnTx/>
                <a:uFillTx/>
                <a:latin typeface="迷你简瘦金书" panose="03000509000000000000" pitchFamily="65" charset="-122"/>
                <a:ea typeface="迷你简瘦金书" panose="03000509000000000000" pitchFamily="65" charset="-122"/>
                <a:cs typeface="+mn-cs"/>
              </a:endParaRPr>
            </a:p>
          </p:txBody>
        </p:sp>
      </p:grpSp>
      <p:sp>
        <p:nvSpPr>
          <p:cNvPr id="3" name="e7d195523061f1c0" descr="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" hidden="1">
            <a:extLst>
              <a:ext uri="{FF2B5EF4-FFF2-40B4-BE49-F238E27FC236}">
                <a16:creationId xmlns:a16="http://schemas.microsoft.com/office/drawing/2014/main" id="{0D17F211-D964-40F1-8E1D-2C0B1B45404B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</a:t>
            </a:r>
            <a:endParaRPr kumimoji="0" lang="zh-CN" altLang="en-US" sz="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7990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2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A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">
            <a:extLst>
              <a:ext uri="{FF2B5EF4-FFF2-40B4-BE49-F238E27FC236}">
                <a16:creationId xmlns:a16="http://schemas.microsoft.com/office/drawing/2014/main" id="{623A39D1-48BE-4D05-A590-EC9ED5344654}"/>
              </a:ext>
            </a:extLst>
          </p:cNvPr>
          <p:cNvSpPr txBox="1">
            <a:spLocks/>
          </p:cNvSpPr>
          <p:nvPr/>
        </p:nvSpPr>
        <p:spPr>
          <a:xfrm>
            <a:off x="3392284" y="1069617"/>
            <a:ext cx="5845313" cy="56256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300" normalizeH="0" baseline="0" noProof="0" dirty="0">
                <a:ln>
                  <a:noFill/>
                </a:ln>
                <a:solidFill>
                  <a:srgbClr val="FFCCF9"/>
                </a:solidFill>
                <a:effectLst/>
                <a:uLnTx/>
                <a:uFillTx/>
                <a:latin typeface="Source Sans Pro" panose="020B0503030403020204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为什么急于下结论？</a:t>
            </a:r>
            <a:endParaRPr kumimoji="0" lang="en-US" sz="3200" b="0" i="0" u="none" strike="noStrike" kern="1200" cap="none" spc="300" normalizeH="0" baseline="0" noProof="0" dirty="0">
              <a:ln>
                <a:noFill/>
              </a:ln>
              <a:solidFill>
                <a:srgbClr val="FFCCF9"/>
              </a:solidFill>
              <a:effectLst/>
              <a:uLnTx/>
              <a:uFillTx/>
              <a:latin typeface="Source Sans Pro" panose="020B0503030403020204" pitchFamily="34" charset="0"/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sp>
        <p:nvSpPr>
          <p:cNvPr id="27" name="e7d195523061f1c0" descr="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" hidden="1">
            <a:extLst>
              <a:ext uri="{FF2B5EF4-FFF2-40B4-BE49-F238E27FC236}">
                <a16:creationId xmlns:a16="http://schemas.microsoft.com/office/drawing/2014/main" id="{64E0F152-B4F1-4E15-BFEB-593F891B125F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</a:t>
            </a:r>
            <a:endParaRPr kumimoji="0" lang="zh-CN" altLang="en-US" sz="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PA_库_文本框 7" descr="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">
            <a:extLst>
              <a:ext uri="{FF2B5EF4-FFF2-40B4-BE49-F238E27FC236}">
                <a16:creationId xmlns:a16="http://schemas.microsoft.com/office/drawing/2014/main" id="{4B01CF54-26DF-4A2F-B9C0-CC989A7FB7EA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636370" y="3073981"/>
            <a:ext cx="8904408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300" normalizeH="0" baseline="0" noProof="0" dirty="0">
                <a:ln>
                  <a:noFill/>
                </a:ln>
                <a:solidFill>
                  <a:srgbClr val="FFCCF9"/>
                </a:solidFill>
                <a:effectLst/>
                <a:uLnTx/>
                <a:uFillTx/>
                <a:latin typeface="Source Sans Pro" panose="020B0503030403020204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2020</a:t>
            </a:r>
            <a:r>
              <a:rPr kumimoji="0" lang="zh-CN" altLang="en-US" sz="2400" b="0" i="0" u="none" strike="noStrike" kern="1200" cap="none" spc="300" normalizeH="0" baseline="0" noProof="0" dirty="0">
                <a:ln>
                  <a:noFill/>
                </a:ln>
                <a:solidFill>
                  <a:srgbClr val="FFCCF9"/>
                </a:solidFill>
                <a:effectLst/>
                <a:uLnTx/>
                <a:uFillTx/>
                <a:latin typeface="Source Sans Pro" panose="020B0503030403020204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年</a:t>
            </a:r>
            <a:r>
              <a:rPr kumimoji="0" lang="en-US" altLang="zh-CN" sz="2400" b="0" i="0" u="none" strike="noStrike" kern="1200" cap="none" spc="300" normalizeH="0" baseline="0" noProof="0" dirty="0">
                <a:ln>
                  <a:noFill/>
                </a:ln>
                <a:solidFill>
                  <a:srgbClr val="FFCCF9"/>
                </a:solidFill>
                <a:effectLst/>
                <a:uLnTx/>
                <a:uFillTx/>
                <a:latin typeface="Source Sans Pro" panose="020B0503030403020204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4</a:t>
            </a:r>
            <a:r>
              <a:rPr kumimoji="0" lang="zh-CN" altLang="en-US" sz="2400" b="0" i="0" u="none" strike="noStrike" kern="1200" cap="none" spc="300" normalizeH="0" baseline="0" noProof="0" dirty="0">
                <a:ln>
                  <a:noFill/>
                </a:ln>
                <a:solidFill>
                  <a:srgbClr val="FFCCF9"/>
                </a:solidFill>
                <a:effectLst/>
                <a:uLnTx/>
                <a:uFillTx/>
                <a:latin typeface="Source Sans Pro" panose="020B0503030403020204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月</a:t>
            </a:r>
            <a:r>
              <a:rPr kumimoji="0" lang="en-US" altLang="zh-CN" sz="2400" b="0" i="0" u="none" strike="noStrike" kern="1200" cap="none" spc="300" normalizeH="0" baseline="0" noProof="0" dirty="0">
                <a:ln>
                  <a:noFill/>
                </a:ln>
                <a:solidFill>
                  <a:srgbClr val="FFCCF9"/>
                </a:solidFill>
                <a:effectLst/>
                <a:uLnTx/>
                <a:uFillTx/>
                <a:latin typeface="Source Sans Pro" panose="020B0503030403020204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9</a:t>
            </a:r>
            <a:r>
              <a:rPr kumimoji="0" lang="zh-CN" altLang="en-US" sz="2400" b="0" i="0" u="none" strike="noStrike" kern="1200" cap="none" spc="300" normalizeH="0" baseline="0" noProof="0" dirty="0">
                <a:ln>
                  <a:noFill/>
                </a:ln>
                <a:solidFill>
                  <a:srgbClr val="FFCCF9"/>
                </a:solidFill>
                <a:effectLst/>
                <a:uLnTx/>
                <a:uFillTx/>
                <a:latin typeface="Source Sans Pro" panose="020B0503030403020204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日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300" normalizeH="0" baseline="0" noProof="0" dirty="0">
                <a:ln>
                  <a:noFill/>
                </a:ln>
                <a:solidFill>
                  <a:srgbClr val="FFCCF9"/>
                </a:solidFill>
                <a:effectLst/>
                <a:uLnTx/>
                <a:uFillTx/>
                <a:latin typeface="Source Sans Pro" panose="020B0503030403020204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　　有媒体以</a:t>
            </a:r>
            <a:r>
              <a:rPr kumimoji="0" lang="en-US" altLang="zh-CN" sz="2400" b="0" i="0" u="none" strike="noStrike" kern="1200" cap="none" spc="300" normalizeH="0" baseline="0" noProof="0" dirty="0">
                <a:ln>
                  <a:noFill/>
                </a:ln>
                <a:solidFill>
                  <a:srgbClr val="FFCCF9"/>
                </a:solidFill>
                <a:effectLst/>
                <a:uLnTx/>
                <a:uFillTx/>
                <a:latin typeface="Source Sans Pro" panose="020B0503030403020204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《</a:t>
            </a:r>
            <a:r>
              <a:rPr kumimoji="0" lang="zh-CN" altLang="en-US" sz="2400" b="0" i="0" u="none" strike="noStrike" kern="1200" cap="none" spc="300" normalizeH="0" baseline="0" noProof="0" dirty="0">
                <a:ln>
                  <a:noFill/>
                </a:ln>
                <a:solidFill>
                  <a:srgbClr val="FFCCF9"/>
                </a:solidFill>
                <a:effectLst/>
                <a:uLnTx/>
                <a:uFillTx/>
                <a:latin typeface="Source Sans Pro" panose="020B0503030403020204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涉嫌性侵未成年女儿三年，揭开这位总裁父亲的“画皮”</a:t>
            </a:r>
            <a:r>
              <a:rPr kumimoji="0" lang="en-US" altLang="zh-CN" sz="2400" b="0" i="0" u="none" strike="noStrike" kern="1200" cap="none" spc="300" normalizeH="0" baseline="0" noProof="0" dirty="0">
                <a:ln>
                  <a:noFill/>
                </a:ln>
                <a:solidFill>
                  <a:srgbClr val="FFCCF9"/>
                </a:solidFill>
                <a:effectLst/>
                <a:uLnTx/>
                <a:uFillTx/>
                <a:latin typeface="Source Sans Pro" panose="020B0503030403020204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》</a:t>
            </a:r>
            <a:r>
              <a:rPr kumimoji="0" lang="zh-CN" altLang="en-US" sz="2400" b="0" i="0" u="none" strike="noStrike" kern="1200" cap="none" spc="300" normalizeH="0" baseline="0" noProof="0" dirty="0">
                <a:ln>
                  <a:noFill/>
                </a:ln>
                <a:solidFill>
                  <a:srgbClr val="FFCCF9"/>
                </a:solidFill>
                <a:effectLst/>
                <a:uLnTx/>
                <a:uFillTx/>
                <a:latin typeface="Source Sans Pro" panose="020B0503030403020204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为题发表文章，报道鲍某某涉嫌性侵未成年“养女”韩某某（文内化名为李星星）三年，在网络上引起巨大反响。</a:t>
            </a:r>
          </a:p>
        </p:txBody>
      </p:sp>
      <p:sp>
        <p:nvSpPr>
          <p:cNvPr id="30" name="PA_库_文本框 8" descr="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">
            <a:extLst>
              <a:ext uri="{FF2B5EF4-FFF2-40B4-BE49-F238E27FC236}">
                <a16:creationId xmlns:a16="http://schemas.microsoft.com/office/drawing/2014/main" id="{3C4E0CB9-50D1-41DE-A0A7-529002311EB9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4596165" y="2331362"/>
            <a:ext cx="2395370" cy="30181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2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 panose="020B0503030403020204" pitchFamily="34" charset="0"/>
              <a:ea typeface="Titillium Light" charset="0"/>
              <a:cs typeface="Titillium Light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DABCB71C-4B10-45A6-82D9-C5577C6ABB6F}"/>
              </a:ext>
            </a:extLst>
          </p:cNvPr>
          <p:cNvSpPr txBox="1"/>
          <p:nvPr/>
        </p:nvSpPr>
        <p:spPr>
          <a:xfrm>
            <a:off x="1636370" y="1834747"/>
            <a:ext cx="44596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300" normalizeH="0" baseline="0" noProof="0" dirty="0">
                <a:ln>
                  <a:noFill/>
                </a:ln>
                <a:solidFill>
                  <a:srgbClr val="FFCCF9"/>
                </a:solidFill>
                <a:effectLst/>
                <a:uLnTx/>
                <a:uFillTx/>
                <a:latin typeface="Source Sans Pro" panose="020B0503030403020204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1</a:t>
            </a:r>
            <a:r>
              <a:rPr kumimoji="0" lang="zh-CN" altLang="en-US" sz="2400" b="0" i="0" u="none" strike="noStrike" kern="1200" cap="none" spc="300" normalizeH="0" baseline="0" noProof="0" dirty="0">
                <a:ln>
                  <a:noFill/>
                </a:ln>
                <a:solidFill>
                  <a:srgbClr val="FFCCF9"/>
                </a:solidFill>
                <a:effectLst/>
                <a:uLnTx/>
                <a:uFillTx/>
                <a:latin typeface="Source Sans Pro" panose="020B0503030403020204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、媒体不负责任片面宣传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987B17A-26A7-476F-9B58-78740A52066D}"/>
              </a:ext>
            </a:extLst>
          </p:cNvPr>
          <p:cNvSpPr txBox="1"/>
          <p:nvPr/>
        </p:nvSpPr>
        <p:spPr>
          <a:xfrm>
            <a:off x="1636370" y="2139586"/>
            <a:ext cx="80236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spc="300" dirty="0">
                <a:solidFill>
                  <a:srgbClr val="FFCCF9"/>
                </a:solidFill>
                <a:latin typeface="Source Sans Pro" panose="020B0503030403020204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2</a:t>
            </a:r>
            <a:r>
              <a:rPr lang="zh-CN" altLang="en-US" sz="2400" spc="300" dirty="0">
                <a:solidFill>
                  <a:srgbClr val="FFCCF9"/>
                </a:solidFill>
                <a:latin typeface="Source Sans Pro" panose="020B0503030403020204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、互联网使说话的人对自己说的话付很少责任。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078D73B-F004-4ED3-8AA9-2E3A99CD7F5A}"/>
              </a:ext>
            </a:extLst>
          </p:cNvPr>
          <p:cNvSpPr txBox="1"/>
          <p:nvPr/>
        </p:nvSpPr>
        <p:spPr>
          <a:xfrm>
            <a:off x="1514148" y="1781746"/>
            <a:ext cx="82681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300" normalizeH="0" baseline="0" noProof="0" dirty="0">
                <a:ln>
                  <a:noFill/>
                </a:ln>
                <a:solidFill>
                  <a:srgbClr val="FFCCF9"/>
                </a:solidFill>
                <a:effectLst/>
                <a:uLnTx/>
                <a:uFillTx/>
                <a:latin typeface="Source Sans Pro" panose="020B0503030403020204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3</a:t>
            </a:r>
            <a:r>
              <a:rPr kumimoji="0" lang="zh-CN" altLang="en-US" sz="2400" b="0" i="0" u="none" strike="noStrike" kern="1200" cap="none" spc="300" normalizeH="0" baseline="0" noProof="0" dirty="0">
                <a:ln>
                  <a:noFill/>
                </a:ln>
                <a:solidFill>
                  <a:srgbClr val="FFCCF9"/>
                </a:solidFill>
                <a:effectLst/>
                <a:uLnTx/>
                <a:uFillTx/>
                <a:latin typeface="Source Sans Pro" panose="020B0503030403020204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、人们没有耐心一直关注这个新闻，会根据人物角色根据经验刻板判断事情的结果。</a:t>
            </a:r>
            <a:endParaRPr kumimoji="0" lang="en-US" altLang="zh-CN" sz="2400" b="0" i="0" u="none" strike="noStrike" kern="1200" cap="none" spc="300" normalizeH="0" baseline="0" noProof="0" dirty="0">
              <a:ln>
                <a:noFill/>
              </a:ln>
              <a:solidFill>
                <a:srgbClr val="FFCCF9"/>
              </a:solidFill>
              <a:effectLst/>
              <a:uLnTx/>
              <a:uFillTx/>
              <a:latin typeface="Source Sans Pro" panose="020B0503030403020204" pitchFamily="34" charset="0"/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87C425A-F981-495B-B881-5361DC9A9543}"/>
              </a:ext>
            </a:extLst>
          </p:cNvPr>
          <p:cNvSpPr txBox="1"/>
          <p:nvPr/>
        </p:nvSpPr>
        <p:spPr>
          <a:xfrm>
            <a:off x="1469723" y="1831001"/>
            <a:ext cx="7767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pc="300" dirty="0">
                <a:solidFill>
                  <a:srgbClr val="FFCCF9"/>
                </a:solidFill>
                <a:latin typeface="Source Sans Pro" panose="020B0503030403020204" pitchFamily="34" charset="0"/>
              </a:rPr>
              <a:t>4</a:t>
            </a:r>
            <a:r>
              <a:rPr lang="zh-CN" altLang="en-US" sz="2400" spc="300" dirty="0">
                <a:solidFill>
                  <a:srgbClr val="FFCCF9"/>
                </a:solidFill>
                <a:latin typeface="Source Sans Pro" panose="020B0503030403020204" pitchFamily="34" charset="0"/>
              </a:rPr>
              <a:t>、人们会盲目跟风，人云亦云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5EC4171-2B11-4AD2-99CC-E4DFDF9956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0778" y="5229225"/>
            <a:ext cx="1628775" cy="16287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EFC874F-CAD6-47B4-83C0-7CCAA3F80A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5194" y="2803640"/>
            <a:ext cx="4974572" cy="298474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E3E5092-8340-4E7B-A7EF-90FBA54A61A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671" y="3170247"/>
            <a:ext cx="4526113" cy="331945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BAA2317-272B-4ED9-BAC9-00C8FBE4F6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4910" y="2790412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6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9" grpId="1"/>
      <p:bldP spid="31" grpId="0"/>
      <p:bldP spid="31" grpId="1"/>
      <p:bldP spid="33" grpId="0"/>
      <p:bldP spid="33" grpId="1"/>
      <p:bldP spid="35" grpId="0"/>
      <p:bldP spid="35" grpId="1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A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">
            <a:extLst>
              <a:ext uri="{FF2B5EF4-FFF2-40B4-BE49-F238E27FC236}">
                <a16:creationId xmlns:a16="http://schemas.microsoft.com/office/drawing/2014/main" id="{FB373CC8-1C78-4773-A5D3-2918409B7B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1" y="-2666999"/>
            <a:ext cx="6858001" cy="12192001"/>
          </a:xfrm>
          <a:prstGeom prst="rect">
            <a:avLst/>
          </a:prstGeom>
        </p:spPr>
      </p:pic>
      <p:pic>
        <p:nvPicPr>
          <p:cNvPr id="12" name="图片 11" descr="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">
            <a:extLst>
              <a:ext uri="{FF2B5EF4-FFF2-40B4-BE49-F238E27FC236}">
                <a16:creationId xmlns:a16="http://schemas.microsoft.com/office/drawing/2014/main" id="{71325129-2335-4C4F-9FF1-CAD376E66FA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13" name="PA_库_文本框 12" descr="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">
            <a:extLst>
              <a:ext uri="{FF2B5EF4-FFF2-40B4-BE49-F238E27FC236}">
                <a16:creationId xmlns:a16="http://schemas.microsoft.com/office/drawing/2014/main" id="{5FE9D0DB-3DEB-4C25-9AD6-A9C0A1DEBB25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 rot="259601">
            <a:off x="6672227" y="1105966"/>
            <a:ext cx="800219" cy="111825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000" dirty="0">
                <a:solidFill>
                  <a:srgbClr val="FFCCF9"/>
                </a:solidFill>
                <a:latin typeface="造字工房朗宋（非商用）常规体" pitchFamily="2" charset="-122"/>
                <a:ea typeface="造字工房朗宋（非商用）常规体" pitchFamily="2" charset="-122"/>
              </a:rPr>
              <a:t>惊艳你的</a:t>
            </a:r>
            <a:endParaRPr lang="en-US" altLang="zh-CN" sz="2000" dirty="0">
              <a:solidFill>
                <a:srgbClr val="FFCCF9"/>
              </a:solidFill>
              <a:latin typeface="造字工房朗宋（非商用）常规体" pitchFamily="2" charset="-122"/>
              <a:ea typeface="造字工房朗宋（非商用）常规体" pitchFamily="2" charset="-122"/>
            </a:endParaRPr>
          </a:p>
          <a:p>
            <a:r>
              <a:rPr lang="zh-CN" altLang="en-US" sz="2000" dirty="0">
                <a:solidFill>
                  <a:srgbClr val="FFCCF9"/>
                </a:solidFill>
                <a:latin typeface="造字工房朗宋（非商用）常规体" pitchFamily="2" charset="-122"/>
                <a:ea typeface="造字工房朗宋（非商用）常规体" pitchFamily="2" charset="-122"/>
              </a:rPr>
              <a:t>世界</a:t>
            </a:r>
          </a:p>
        </p:txBody>
      </p:sp>
      <p:sp>
        <p:nvSpPr>
          <p:cNvPr id="14" name="PA_库_文本框 13" descr="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">
            <a:extLst>
              <a:ext uri="{FF2B5EF4-FFF2-40B4-BE49-F238E27FC236}">
                <a16:creationId xmlns:a16="http://schemas.microsoft.com/office/drawing/2014/main" id="{F6DA9B3C-5300-4591-9C29-53F0594A7869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 rot="259601">
            <a:off x="4545310" y="4349441"/>
            <a:ext cx="1415772" cy="192906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2000" dirty="0">
                <a:solidFill>
                  <a:srgbClr val="FFCCF9"/>
                </a:solidFill>
                <a:latin typeface="造字工房朗宋（非商用）常规体" pitchFamily="2" charset="-122"/>
                <a:ea typeface="造字工房朗宋（非商用）常规体" pitchFamily="2" charset="-122"/>
              </a:rPr>
              <a:t>The future is coming and The future is coming</a:t>
            </a:r>
            <a:endParaRPr lang="zh-CN" altLang="en-US" sz="2000" dirty="0">
              <a:solidFill>
                <a:srgbClr val="FFCCF9"/>
              </a:solidFill>
              <a:latin typeface="造字工房朗宋（非商用）常规体" pitchFamily="2" charset="-122"/>
              <a:ea typeface="造字工房朗宋（非商用）常规体" pitchFamily="2" charset="-122"/>
            </a:endParaRPr>
          </a:p>
          <a:p>
            <a:endParaRPr lang="zh-CN" altLang="en-US" sz="2000" dirty="0">
              <a:solidFill>
                <a:srgbClr val="FFCCF9"/>
              </a:solidFill>
              <a:latin typeface="造字工房朗宋（非商用）常规体" pitchFamily="2" charset="-122"/>
              <a:ea typeface="造字工房朗宋（非商用）常规体" pitchFamily="2" charset="-122"/>
            </a:endParaRPr>
          </a:p>
        </p:txBody>
      </p:sp>
      <p:grpSp>
        <p:nvGrpSpPr>
          <p:cNvPr id="7" name="PA_库_组合 6" descr="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">
            <a:extLst>
              <a:ext uri="{FF2B5EF4-FFF2-40B4-BE49-F238E27FC236}">
                <a16:creationId xmlns:a16="http://schemas.microsoft.com/office/drawing/2014/main" id="{3172AF6B-FEEF-4830-BBB3-7926A1AD98A3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 rot="173192">
            <a:off x="2230210" y="2373580"/>
            <a:ext cx="8801948" cy="4363655"/>
            <a:chOff x="5187594" y="1524884"/>
            <a:chExt cx="1815918" cy="3213899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8F55FE49-D223-4325-B7CA-71978CB0B19B}"/>
                </a:ext>
              </a:extLst>
            </p:cNvPr>
            <p:cNvSpPr txBox="1"/>
            <p:nvPr/>
          </p:nvSpPr>
          <p:spPr>
            <a:xfrm rot="259601">
              <a:off x="5188486" y="1542564"/>
              <a:ext cx="1815026" cy="3196219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r>
                <a:rPr lang="en-US" altLang="zh-CN" sz="13800" dirty="0">
                  <a:solidFill>
                    <a:schemeClr val="bg1"/>
                  </a:solidFill>
                  <a:latin typeface="造字工房尚雅（非商用）常规体" pitchFamily="2" charset="-122"/>
                  <a:ea typeface="造字工房尚雅（非商用）常规体" pitchFamily="2" charset="-122"/>
                </a:rPr>
                <a:t>THANKS</a:t>
              </a:r>
              <a:endParaRPr lang="zh-CN" altLang="en-US" sz="13800" dirty="0">
                <a:solidFill>
                  <a:schemeClr val="bg1"/>
                </a:solidFill>
                <a:latin typeface="造字工房尚雅（非商用）常规体" pitchFamily="2" charset="-122"/>
                <a:ea typeface="造字工房尚雅（非商用）常规体" pitchFamily="2" charset="-122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B49A44AC-F3C5-45CB-9D5F-FFB037CD7A6F}"/>
                </a:ext>
              </a:extLst>
            </p:cNvPr>
            <p:cNvSpPr txBox="1"/>
            <p:nvPr/>
          </p:nvSpPr>
          <p:spPr>
            <a:xfrm rot="259601">
              <a:off x="5187594" y="1524884"/>
              <a:ext cx="1815026" cy="3196219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r>
                <a:rPr lang="en-US" altLang="zh-CN" sz="13800" dirty="0">
                  <a:solidFill>
                    <a:srgbClr val="FFCCF9"/>
                  </a:solidFill>
                  <a:latin typeface="造字工房尚雅（非商用）常规体" pitchFamily="2" charset="-122"/>
                  <a:ea typeface="造字工房尚雅（非商用）常规体" pitchFamily="2" charset="-122"/>
                </a:rPr>
                <a:t>THANKS</a:t>
              </a:r>
              <a:endParaRPr lang="zh-CN" altLang="en-US" sz="13800" dirty="0">
                <a:solidFill>
                  <a:srgbClr val="FFCCF9"/>
                </a:solidFill>
                <a:latin typeface="造字工房尚雅（非商用）常规体" pitchFamily="2" charset="-122"/>
                <a:ea typeface="造字工房尚雅（非商用）常规体" pitchFamily="2" charset="-122"/>
              </a:endParaRPr>
            </a:p>
          </p:txBody>
        </p:sp>
      </p:grpSp>
      <p:sp>
        <p:nvSpPr>
          <p:cNvPr id="2" name="e7d195523061f1c0" descr="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" hidden="1">
            <a:extLst>
              <a:ext uri="{FF2B5EF4-FFF2-40B4-BE49-F238E27FC236}">
                <a16:creationId xmlns:a16="http://schemas.microsoft.com/office/drawing/2014/main" id="{916DF460-47D9-4F1F-AEB4-C753E3DB0BF0}"/>
              </a:ext>
            </a:extLst>
          </p:cNvPr>
          <p:cNvSpPr txBox="1"/>
          <p:nvPr/>
        </p:nvSpPr>
        <p:spPr>
          <a:xfrm>
            <a:off x="-355600" y="1803400"/>
            <a:ext cx="262251" cy="1016000"/>
          </a:xfrm>
          <a:prstGeom prst="rect">
            <a:avLst/>
          </a:prstGeom>
          <a:noFill/>
        </p:spPr>
        <p:txBody>
          <a:bodyPr vert="wordArtVert" rtlCol="0">
            <a:spAutoFit/>
          </a:bodyPr>
          <a:lstStyle/>
          <a:p>
            <a:r>
              <a:rPr lang="en-US" altLang="zh-CN" sz="100"/>
              <a:t>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</a:t>
            </a:r>
            <a:endParaRPr lang="zh-CN" altLang="en-US" sz="100"/>
          </a:p>
        </p:txBody>
      </p:sp>
    </p:spTree>
    <p:extLst>
      <p:ext uri="{BB962C8B-B14F-4D97-AF65-F5344CB8AC3E}">
        <p14:creationId xmlns:p14="http://schemas.microsoft.com/office/powerpoint/2010/main" val="4274322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8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0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utoUpdateAnimBg="0"/>
      <p:bldP spid="14" grpId="0" autoUpdateAnimBg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14视频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包裹">
  <a:themeElements>
    <a:clrScheme name="包裹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包裹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包裹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e7d195523061f1c0 xmlns="http://e7d195523061f1c0/custom/data/def">
  <_7b1dac89e7d195523061f1c0316ecb71 xmlns="">e7d195523061f1c0c2b73831c94a3edc981f60e396d3e182073EE1468018468A7F192AE5E5CD515B6C3125F8AF6E4EE646174E8CF0B46FD19828DCE8CDA3B3A044A74F0E769C5FA8CB87AB6FC303C8BA3785FAC64AF5424764E128FECAE4CC72BD54E486F2F2A60F51B8A1D54097D49F626B96969F5CCE921267A92A2F22AC8A839D5EE3DCAA21587D0441DCE9CD8276</_7b1dac89e7d195523061f1c0316ecb71>
</e7d195523061f1c0>
</file>

<file path=customXml/itemProps1.xml><?xml version="1.0" encoding="utf-8"?>
<ds:datastoreItem xmlns:ds="http://schemas.openxmlformats.org/officeDocument/2006/customXml" ds:itemID="{562E363B-7011-458B-B613-A44E048D945E}">
  <ds:schemaRefs>
    <ds:schemaRef ds:uri="http://e7d195523061f1c0/custom/data/def"/>
    <ds:schemaRef ds:uri="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607</TotalTime>
  <Words>212</Words>
  <Application>Microsoft Office PowerPoint</Application>
  <PresentationFormat>宽屏</PresentationFormat>
  <Paragraphs>34</Paragraphs>
  <Slides>5</Slides>
  <Notes>5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5</vt:i4>
      </vt:variant>
    </vt:vector>
  </HeadingPairs>
  <TitlesOfParts>
    <vt:vector size="19" baseType="lpstr">
      <vt:lpstr>Nexa Bold</vt:lpstr>
      <vt:lpstr>Titillium</vt:lpstr>
      <vt:lpstr>等线</vt:lpstr>
      <vt:lpstr>等线 Light</vt:lpstr>
      <vt:lpstr>华文中宋</vt:lpstr>
      <vt:lpstr>迷你简瘦金书</vt:lpstr>
      <vt:lpstr>造字工房朗宋（非商用）常规体</vt:lpstr>
      <vt:lpstr>造字工房尚雅（非商用）常规体</vt:lpstr>
      <vt:lpstr>Arial</vt:lpstr>
      <vt:lpstr>Gill Sans MT</vt:lpstr>
      <vt:lpstr>Source Sans Pro</vt:lpstr>
      <vt:lpstr>自定义设计方案</vt:lpstr>
      <vt:lpstr>包裹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©PPTSTORE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14视频</dc:title>
  <dc:creator>©PPTSTORE</dc:creator>
  <dc:description>©PPTSTORE 版权所有</dc:description>
  <cp:lastModifiedBy>应 宇杰</cp:lastModifiedBy>
  <cp:revision>65</cp:revision>
  <dcterms:created xsi:type="dcterms:W3CDTF">2018-10-13T09:27:28Z</dcterms:created>
  <dcterms:modified xsi:type="dcterms:W3CDTF">2020-10-25T08:08:47Z</dcterms:modified>
</cp:coreProperties>
</file>

<file path=docProps/thumbnail.jpeg>
</file>